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6" r:id="rId2"/>
    <p:sldMasterId id="2147483730" r:id="rId3"/>
    <p:sldMasterId id="2147483761" r:id="rId4"/>
    <p:sldMasterId id="2147483791" r:id="rId5"/>
  </p:sldMasterIdLst>
  <p:notesMasterIdLst>
    <p:notesMasterId r:id="rId64"/>
  </p:notesMasterIdLst>
  <p:sldIdLst>
    <p:sldId id="311" r:id="rId6"/>
    <p:sldId id="312" r:id="rId7"/>
    <p:sldId id="261" r:id="rId8"/>
    <p:sldId id="262" r:id="rId9"/>
    <p:sldId id="313" r:id="rId10"/>
    <p:sldId id="314" r:id="rId11"/>
    <p:sldId id="263" r:id="rId12"/>
    <p:sldId id="320" r:id="rId13"/>
    <p:sldId id="264" r:id="rId14"/>
    <p:sldId id="265" r:id="rId15"/>
    <p:sldId id="266" r:id="rId16"/>
    <p:sldId id="351" r:id="rId17"/>
    <p:sldId id="352" r:id="rId18"/>
    <p:sldId id="353" r:id="rId19"/>
    <p:sldId id="269" r:id="rId20"/>
    <p:sldId id="317" r:id="rId21"/>
    <p:sldId id="322" r:id="rId22"/>
    <p:sldId id="369" r:id="rId23"/>
    <p:sldId id="370" r:id="rId24"/>
    <p:sldId id="372" r:id="rId25"/>
    <p:sldId id="271" r:id="rId26"/>
    <p:sldId id="354" r:id="rId27"/>
    <p:sldId id="355" r:id="rId28"/>
    <p:sldId id="272" r:id="rId29"/>
    <p:sldId id="273" r:id="rId30"/>
    <p:sldId id="274" r:id="rId31"/>
    <p:sldId id="275" r:id="rId32"/>
    <p:sldId id="276" r:id="rId33"/>
    <p:sldId id="323" r:id="rId34"/>
    <p:sldId id="277" r:id="rId35"/>
    <p:sldId id="357" r:id="rId36"/>
    <p:sldId id="279" r:id="rId37"/>
    <p:sldId id="280" r:id="rId38"/>
    <p:sldId id="281" r:id="rId39"/>
    <p:sldId id="324" r:id="rId40"/>
    <p:sldId id="325" r:id="rId41"/>
    <p:sldId id="326" r:id="rId42"/>
    <p:sldId id="327" r:id="rId43"/>
    <p:sldId id="332" r:id="rId44"/>
    <p:sldId id="333" r:id="rId45"/>
    <p:sldId id="334" r:id="rId46"/>
    <p:sldId id="335" r:id="rId47"/>
    <p:sldId id="336" r:id="rId48"/>
    <p:sldId id="318" r:id="rId49"/>
    <p:sldId id="294" r:id="rId50"/>
    <p:sldId id="297" r:id="rId51"/>
    <p:sldId id="295" r:id="rId52"/>
    <p:sldId id="296" r:id="rId53"/>
    <p:sldId id="298" r:id="rId54"/>
    <p:sldId id="299" r:id="rId55"/>
    <p:sldId id="301" r:id="rId56"/>
    <p:sldId id="302" r:id="rId57"/>
    <p:sldId id="303" r:id="rId58"/>
    <p:sldId id="304" r:id="rId59"/>
    <p:sldId id="305" r:id="rId60"/>
    <p:sldId id="306" r:id="rId61"/>
    <p:sldId id="321" r:id="rId62"/>
    <p:sldId id="363" r:id="rId63"/>
  </p:sldIdLst>
  <p:sldSz cx="12179300" cy="6858000"/>
  <p:notesSz cx="6858000" cy="9144000"/>
  <p:defaultTextStyle>
    <a:lvl1pPr>
      <a:defRPr>
        <a:latin typeface="+mj-lt"/>
        <a:ea typeface="+mj-ea"/>
        <a:cs typeface="+mj-cs"/>
        <a:sym typeface="Helvetica Neue"/>
      </a:defRPr>
    </a:lvl1pPr>
    <a:lvl2pPr>
      <a:defRPr>
        <a:latin typeface="+mj-lt"/>
        <a:ea typeface="+mj-ea"/>
        <a:cs typeface="+mj-cs"/>
        <a:sym typeface="Helvetica Neue"/>
      </a:defRPr>
    </a:lvl2pPr>
    <a:lvl3pPr>
      <a:defRPr>
        <a:latin typeface="+mj-lt"/>
        <a:ea typeface="+mj-ea"/>
        <a:cs typeface="+mj-cs"/>
        <a:sym typeface="Helvetica Neue"/>
      </a:defRPr>
    </a:lvl3pPr>
    <a:lvl4pPr>
      <a:defRPr>
        <a:latin typeface="+mj-lt"/>
        <a:ea typeface="+mj-ea"/>
        <a:cs typeface="+mj-cs"/>
        <a:sym typeface="Helvetica Neue"/>
      </a:defRPr>
    </a:lvl4pPr>
    <a:lvl5pPr>
      <a:defRPr>
        <a:latin typeface="+mj-lt"/>
        <a:ea typeface="+mj-ea"/>
        <a:cs typeface="+mj-cs"/>
        <a:sym typeface="Helvetica Neue"/>
      </a:defRPr>
    </a:lvl5pPr>
    <a:lvl6pPr>
      <a:defRPr>
        <a:latin typeface="+mj-lt"/>
        <a:ea typeface="+mj-ea"/>
        <a:cs typeface="+mj-cs"/>
        <a:sym typeface="Helvetica Neue"/>
      </a:defRPr>
    </a:lvl6pPr>
    <a:lvl7pPr>
      <a:defRPr>
        <a:latin typeface="+mj-lt"/>
        <a:ea typeface="+mj-ea"/>
        <a:cs typeface="+mj-cs"/>
        <a:sym typeface="Helvetica Neue"/>
      </a:defRPr>
    </a:lvl7pPr>
    <a:lvl8pPr>
      <a:defRPr>
        <a:latin typeface="+mj-lt"/>
        <a:ea typeface="+mj-ea"/>
        <a:cs typeface="+mj-cs"/>
        <a:sym typeface="Helvetica Neue"/>
      </a:defRPr>
    </a:lvl8pPr>
    <a:lvl9pPr>
      <a:defRPr>
        <a:latin typeface="+mj-lt"/>
        <a:ea typeface="+mj-ea"/>
        <a:cs typeface="+mj-cs"/>
        <a:sym typeface="Helvetica Neue"/>
      </a:defRPr>
    </a:lvl9pPr>
  </p:defaultTextStyle>
  <p:extLst>
    <p:ext uri="{521415D9-36F7-43E2-AB2F-B90AF26B5E84}">
      <p14:sectionLst xmlns:p14="http://schemas.microsoft.com/office/powerpoint/2010/main">
        <p14:section name="Default Section" id="{9574B056-002C-483D-B00A-CB212D522430}">
          <p14:sldIdLst>
            <p14:sldId id="311"/>
            <p14:sldId id="312"/>
            <p14:sldId id="261"/>
            <p14:sldId id="262"/>
            <p14:sldId id="313"/>
            <p14:sldId id="314"/>
            <p14:sldId id="263"/>
            <p14:sldId id="320"/>
            <p14:sldId id="264"/>
            <p14:sldId id="265"/>
            <p14:sldId id="266"/>
            <p14:sldId id="351"/>
            <p14:sldId id="352"/>
            <p14:sldId id="353"/>
            <p14:sldId id="269"/>
            <p14:sldId id="317"/>
            <p14:sldId id="322"/>
            <p14:sldId id="369"/>
            <p14:sldId id="370"/>
            <p14:sldId id="372"/>
            <p14:sldId id="271"/>
            <p14:sldId id="354"/>
            <p14:sldId id="355"/>
            <p14:sldId id="272"/>
            <p14:sldId id="273"/>
            <p14:sldId id="274"/>
            <p14:sldId id="275"/>
            <p14:sldId id="276"/>
            <p14:sldId id="323"/>
            <p14:sldId id="277"/>
            <p14:sldId id="357"/>
            <p14:sldId id="279"/>
            <p14:sldId id="280"/>
            <p14:sldId id="281"/>
            <p14:sldId id="324"/>
            <p14:sldId id="325"/>
            <p14:sldId id="326"/>
            <p14:sldId id="327"/>
            <p14:sldId id="332"/>
            <p14:sldId id="333"/>
            <p14:sldId id="334"/>
            <p14:sldId id="335"/>
            <p14:sldId id="336"/>
            <p14:sldId id="318"/>
            <p14:sldId id="294"/>
            <p14:sldId id="297"/>
            <p14:sldId id="295"/>
            <p14:sldId id="296"/>
            <p14:sldId id="298"/>
            <p14:sldId id="299"/>
            <p14:sldId id="301"/>
            <p14:sldId id="302"/>
            <p14:sldId id="303"/>
            <p14:sldId id="304"/>
            <p14:sldId id="305"/>
            <p14:sldId id="306"/>
            <p14:sldId id="321"/>
            <p14:sldId id="363"/>
          </p14:sldIdLst>
        </p14:section>
      </p14:sectionLst>
    </p:ext>
    <p:ext uri="{EFAFB233-063F-42B5-8137-9DF3F51BA10A}">
      <p15:sldGuideLst xmlns:p15="http://schemas.microsoft.com/office/powerpoint/2012/main">
        <p15:guide id="1" orient="horz" pos="2160">
          <p15:clr>
            <a:srgbClr val="A4A3A4"/>
          </p15:clr>
        </p15:guide>
        <p15:guide id="2" pos="38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E5FE"/>
          </a:solidFill>
        </a:fill>
      </a:tcStyle>
    </a:wholeTbl>
    <a:band2H>
      <a:tcTxStyle/>
      <a:tcStyle>
        <a:tcBdr/>
        <a:fill>
          <a:solidFill>
            <a:srgbClr val="E7F2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31B6FD"/>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31B6FD"/>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31B6FD"/>
          </a:solidFill>
        </a:fill>
      </a:tcStyle>
    </a:firstRow>
  </a:tblStyle>
  <a:tblStyle styleId="{C7B018BB-80A7-4F77-B60F-C8B233D01FF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E5FE"/>
          </a:solidFill>
        </a:fill>
      </a:tcStyle>
    </a:wholeTbl>
    <a:band2H>
      <a:tcTxStyle/>
      <a:tcStyle>
        <a:tcBdr/>
        <a:fill>
          <a:solidFill>
            <a:srgbClr val="E7F2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31B6FD"/>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31B6FD"/>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31B6FD"/>
          </a:solidFill>
        </a:fill>
      </a:tcStyle>
    </a:firstRow>
  </a:tblStyle>
  <a:tblStyle styleId="{EEE7283C-3CF3-47DC-8721-378D4A62B22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0EED5"/>
          </a:solidFill>
        </a:fill>
      </a:tcStyle>
    </a:wholeTbl>
    <a:band2H>
      <a:tcTxStyle/>
      <a:tcStyle>
        <a:tcBdr/>
        <a:fill>
          <a:solidFill>
            <a:srgbClr val="E9F6EB"/>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D078"/>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D078"/>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D078"/>
          </a:solidFill>
        </a:fill>
      </a:tcStyle>
    </a:firstRow>
  </a:tblStyle>
  <a:tblStyle styleId="{CF821DB8-F4EB-4A41-A1BA-3FCAFE7338EE}"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F3F1"/>
          </a:solidFill>
        </a:fill>
      </a:tcStyle>
    </a:wholeTbl>
    <a:band2H>
      <a:tcTxStyle/>
      <a:tcStyle>
        <a:tcBdr/>
        <a:fill>
          <a:solidFill>
            <a:srgbClr val="E6F9F8"/>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5E0DB"/>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5E0DB"/>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5E0DB"/>
          </a:solidFill>
        </a:fill>
      </a:tcStyle>
    </a:firstRow>
  </a:tblStyle>
  <a:tblStyle styleId="{33BA23B1-9221-436E-865A-0063620EA4FD}" styleName="">
    <a:tblBg/>
    <a:wholeTbl>
      <a:tcTxStyle b="on" i="on">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1B6FD"/>
          </a:solidFill>
        </a:fill>
      </a:tcStyle>
    </a:firstCol>
    <a:lastRow>
      <a:tcTxStyle b="on" i="on">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31B6FD"/>
          </a:solidFill>
        </a:fill>
      </a:tcStyle>
    </a:firstRow>
  </a:tblStyle>
  <a:tblStyle styleId="{2708684C-4D16-4618-839F-0558EEFCDFE6}"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424" autoAdjust="0"/>
  </p:normalViewPr>
  <p:slideViewPr>
    <p:cSldViewPr snapToGrid="0">
      <p:cViewPr varScale="1">
        <p:scale>
          <a:sx n="54" d="100"/>
          <a:sy n="54" d="100"/>
        </p:scale>
        <p:origin x="1125" y="66"/>
      </p:cViewPr>
      <p:guideLst>
        <p:guide orient="horz" pos="2160"/>
        <p:guide pos="3836"/>
      </p:guideLst>
    </p:cSldViewPr>
  </p:slideViewPr>
  <p:notesTextViewPr>
    <p:cViewPr>
      <p:scale>
        <a:sx n="1" d="1"/>
        <a:sy n="1" d="1"/>
      </p:scale>
      <p:origin x="0" y="0"/>
    </p:cViewPr>
  </p:notesTextViewPr>
  <p:sorterViewPr>
    <p:cViewPr>
      <p:scale>
        <a:sx n="100" d="100"/>
        <a:sy n="100" d="100"/>
      </p:scale>
      <p:origin x="0" y="51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AA0B81-3061-42F1-B7D5-698A27D813E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7AF129A-2F46-4C7E-BAE5-9BECA6379364}">
      <dgm:prSet custT="1"/>
      <dgm:spPr>
        <a:xfrm>
          <a:off x="0" y="684139"/>
          <a:ext cx="5116361" cy="351000"/>
        </a:xfrm>
        <a:solidFill>
          <a:srgbClr val="00B0F0"/>
        </a:solidFill>
        <a:ln w="25400" cap="flat" cmpd="sng" algn="ctr">
          <a:solidFill>
            <a:srgbClr val="FFFFFF">
              <a:hueOff val="0"/>
              <a:satOff val="0"/>
              <a:lumOff val="0"/>
              <a:alphaOff val="0"/>
            </a:srgbClr>
          </a:solidFill>
          <a:prstDash val="solid"/>
        </a:ln>
        <a:effectLst/>
      </dgm:spPr>
      <dgm:t>
        <a:bodyPr/>
        <a:lstStyle/>
        <a:p>
          <a:pPr rtl="0"/>
          <a:r>
            <a:rPr lang="en-US" sz="1600" dirty="0">
              <a:solidFill>
                <a:schemeClr val="tx1"/>
              </a:solidFill>
              <a:latin typeface="Arial"/>
              <a:ea typeface="+mn-ea"/>
              <a:cs typeface="+mn-cs"/>
            </a:rPr>
            <a:t>Lack of water flushes</a:t>
          </a:r>
        </a:p>
      </dgm:t>
    </dgm:pt>
    <dgm:pt modelId="{DC7D0432-8726-4EE7-A74C-03730E09E838}" type="parTrans" cxnId="{75D61002-882B-43C6-99EF-8084380664C2}">
      <dgm:prSet/>
      <dgm:spPr/>
      <dgm:t>
        <a:bodyPr/>
        <a:lstStyle/>
        <a:p>
          <a:endParaRPr lang="en-US"/>
        </a:p>
      </dgm:t>
    </dgm:pt>
    <dgm:pt modelId="{1CF1513F-4E06-4FEA-A9B8-2B0DF87839CE}" type="sibTrans" cxnId="{75D61002-882B-43C6-99EF-8084380664C2}">
      <dgm:prSet/>
      <dgm:spPr/>
      <dgm:t>
        <a:bodyPr/>
        <a:lstStyle/>
        <a:p>
          <a:endParaRPr lang="en-US"/>
        </a:p>
      </dgm:t>
    </dgm:pt>
    <dgm:pt modelId="{45681DCE-FA90-4946-B827-D0BCD5DC0613}">
      <dgm:prSet custT="1"/>
      <dgm:spPr>
        <a:xfrm>
          <a:off x="0" y="1078339"/>
          <a:ext cx="5116361" cy="351000"/>
        </a:xfrm>
        <a:solidFill>
          <a:srgbClr val="00B0F0"/>
        </a:solidFill>
        <a:ln w="25400" cap="flat" cmpd="sng" algn="ctr">
          <a:solidFill>
            <a:srgbClr val="FFFFFF">
              <a:hueOff val="0"/>
              <a:satOff val="0"/>
              <a:lumOff val="0"/>
              <a:alphaOff val="0"/>
            </a:srgbClr>
          </a:solidFill>
          <a:prstDash val="solid"/>
        </a:ln>
        <a:effectLst/>
      </dgm:spPr>
      <dgm:t>
        <a:bodyPr/>
        <a:lstStyle/>
        <a:p>
          <a:pPr rtl="0"/>
          <a:r>
            <a:rPr lang="en-US" sz="1600" dirty="0">
              <a:solidFill>
                <a:schemeClr val="tx1"/>
              </a:solidFill>
              <a:latin typeface="Arial"/>
              <a:ea typeface="+mn-ea"/>
              <a:cs typeface="+mn-cs"/>
            </a:rPr>
            <a:t>Flushing agents used</a:t>
          </a:r>
        </a:p>
      </dgm:t>
    </dgm:pt>
    <dgm:pt modelId="{3642ADC5-57A2-4A9B-A311-0ABC1FBD27F1}" type="parTrans" cxnId="{5D11B0A6-CF40-4FE0-920D-8FF74BFBF62B}">
      <dgm:prSet/>
      <dgm:spPr/>
      <dgm:t>
        <a:bodyPr/>
        <a:lstStyle/>
        <a:p>
          <a:endParaRPr lang="en-US"/>
        </a:p>
      </dgm:t>
    </dgm:pt>
    <dgm:pt modelId="{A126CB37-41F5-4E1A-91DA-3E6664C1B944}" type="sibTrans" cxnId="{5D11B0A6-CF40-4FE0-920D-8FF74BFBF62B}">
      <dgm:prSet/>
      <dgm:spPr/>
      <dgm:t>
        <a:bodyPr/>
        <a:lstStyle/>
        <a:p>
          <a:endParaRPr lang="en-US"/>
        </a:p>
      </dgm:t>
    </dgm:pt>
    <dgm:pt modelId="{6DB75171-1105-4194-93CC-BDB42B902819}">
      <dgm:prSet custT="1"/>
      <dgm:spPr>
        <a:xfrm>
          <a:off x="0" y="1472539"/>
          <a:ext cx="5116361" cy="351000"/>
        </a:xfrm>
        <a:solidFill>
          <a:srgbClr val="00B0F0"/>
        </a:solidFill>
        <a:ln w="25400" cap="flat" cmpd="sng" algn="ctr">
          <a:solidFill>
            <a:srgbClr val="FFFFFF">
              <a:hueOff val="0"/>
              <a:satOff val="0"/>
              <a:lumOff val="0"/>
              <a:alphaOff val="0"/>
            </a:srgbClr>
          </a:solidFill>
          <a:prstDash val="solid"/>
        </a:ln>
        <a:effectLst/>
      </dgm:spPr>
      <dgm:t>
        <a:bodyPr/>
        <a:lstStyle/>
        <a:p>
          <a:pPr rtl="0"/>
          <a:r>
            <a:rPr lang="en-US" sz="1600" dirty="0">
              <a:solidFill>
                <a:schemeClr val="tx1"/>
              </a:solidFill>
              <a:latin typeface="Arial"/>
              <a:ea typeface="+mn-ea"/>
              <a:cs typeface="+mn-cs"/>
            </a:rPr>
            <a:t>Flushing methods used</a:t>
          </a:r>
        </a:p>
      </dgm:t>
    </dgm:pt>
    <dgm:pt modelId="{5F86A0C8-7D25-4B28-8191-2FF0E64A5E94}" type="parTrans" cxnId="{156411A6-FB71-4C67-9275-B3EA3E4D0A63}">
      <dgm:prSet/>
      <dgm:spPr/>
      <dgm:t>
        <a:bodyPr/>
        <a:lstStyle/>
        <a:p>
          <a:endParaRPr lang="en-US"/>
        </a:p>
      </dgm:t>
    </dgm:pt>
    <dgm:pt modelId="{91C6B78A-2F2F-4F8B-81F4-9EE0F94C3F40}" type="sibTrans" cxnId="{156411A6-FB71-4C67-9275-B3EA3E4D0A63}">
      <dgm:prSet/>
      <dgm:spPr/>
      <dgm:t>
        <a:bodyPr/>
        <a:lstStyle/>
        <a:p>
          <a:endParaRPr lang="en-US"/>
        </a:p>
      </dgm:t>
    </dgm:pt>
    <dgm:pt modelId="{C8A60269-A2EE-4206-AC8F-882760EC8959}">
      <dgm:prSet custT="1"/>
      <dgm:spPr>
        <a:xfrm>
          <a:off x="0" y="1866739"/>
          <a:ext cx="5116361" cy="351000"/>
        </a:xfrm>
        <a:solidFill>
          <a:srgbClr val="00B0F0"/>
        </a:solidFill>
        <a:ln w="25400" cap="flat" cmpd="sng" algn="ctr">
          <a:solidFill>
            <a:srgbClr val="FFFFFF">
              <a:hueOff val="0"/>
              <a:satOff val="0"/>
              <a:lumOff val="0"/>
              <a:alphaOff val="0"/>
            </a:srgbClr>
          </a:solidFill>
          <a:prstDash val="solid"/>
        </a:ln>
        <a:effectLst/>
      </dgm:spPr>
      <dgm:t>
        <a:bodyPr/>
        <a:lstStyle/>
        <a:p>
          <a:pPr rtl="0"/>
          <a:r>
            <a:rPr lang="en-US" sz="1600" dirty="0">
              <a:solidFill>
                <a:schemeClr val="tx1"/>
              </a:solidFill>
              <a:latin typeface="Arial"/>
              <a:ea typeface="+mn-ea"/>
              <a:cs typeface="+mn-cs"/>
            </a:rPr>
            <a:t>Composition of feeding formula</a:t>
          </a:r>
        </a:p>
      </dgm:t>
    </dgm:pt>
    <dgm:pt modelId="{C4E710B1-03D4-4BFD-AF5D-39598B9D2681}" type="parTrans" cxnId="{323F1391-A9B5-4880-BBD9-74C5209274CC}">
      <dgm:prSet/>
      <dgm:spPr/>
      <dgm:t>
        <a:bodyPr/>
        <a:lstStyle/>
        <a:p>
          <a:endParaRPr lang="en-US"/>
        </a:p>
      </dgm:t>
    </dgm:pt>
    <dgm:pt modelId="{B8DF2B41-2C3C-49A9-AC69-5161FB873B07}" type="sibTrans" cxnId="{323F1391-A9B5-4880-BBD9-74C5209274CC}">
      <dgm:prSet/>
      <dgm:spPr/>
      <dgm:t>
        <a:bodyPr/>
        <a:lstStyle/>
        <a:p>
          <a:endParaRPr lang="en-US"/>
        </a:p>
      </dgm:t>
    </dgm:pt>
    <dgm:pt modelId="{965316C0-9BA0-402A-B8F8-EB9B6B034E01}">
      <dgm:prSet custT="1"/>
      <dgm:spPr>
        <a:xfrm>
          <a:off x="0" y="2260939"/>
          <a:ext cx="5116361" cy="351000"/>
        </a:xfrm>
        <a:solidFill>
          <a:srgbClr val="00B0F0"/>
        </a:solidFill>
        <a:ln w="25400" cap="flat" cmpd="sng" algn="ctr">
          <a:solidFill>
            <a:srgbClr val="FFFFFF">
              <a:hueOff val="0"/>
              <a:satOff val="0"/>
              <a:lumOff val="0"/>
              <a:alphaOff val="0"/>
            </a:srgbClr>
          </a:solidFill>
          <a:prstDash val="solid"/>
        </a:ln>
        <a:effectLst/>
      </dgm:spPr>
      <dgm:t>
        <a:bodyPr/>
        <a:lstStyle/>
        <a:p>
          <a:pPr rtl="0"/>
          <a:r>
            <a:rPr lang="en-US" sz="1600" dirty="0">
              <a:solidFill>
                <a:schemeClr val="tx1"/>
              </a:solidFill>
              <a:latin typeface="Arial"/>
              <a:ea typeface="+mn-ea"/>
              <a:cs typeface="+mn-cs"/>
            </a:rPr>
            <a:t>Infusion rates</a:t>
          </a:r>
        </a:p>
      </dgm:t>
    </dgm:pt>
    <dgm:pt modelId="{EEAE50AD-AE9F-4F25-B2CD-ADA259DF66FE}" type="parTrans" cxnId="{54BD3A5F-25F7-4208-BD63-E2AEC90CD007}">
      <dgm:prSet/>
      <dgm:spPr/>
      <dgm:t>
        <a:bodyPr/>
        <a:lstStyle/>
        <a:p>
          <a:endParaRPr lang="en-US"/>
        </a:p>
      </dgm:t>
    </dgm:pt>
    <dgm:pt modelId="{99CB41A7-FAB6-4FBC-9ACA-A5E907579C30}" type="sibTrans" cxnId="{54BD3A5F-25F7-4208-BD63-E2AEC90CD007}">
      <dgm:prSet/>
      <dgm:spPr/>
      <dgm:t>
        <a:bodyPr/>
        <a:lstStyle/>
        <a:p>
          <a:endParaRPr lang="en-US"/>
        </a:p>
      </dgm:t>
    </dgm:pt>
    <dgm:pt modelId="{B02CB7CA-619E-4BC6-9F9C-DD439E006AF8}">
      <dgm:prSet/>
      <dgm:spPr>
        <a:xfrm>
          <a:off x="0" y="2655139"/>
          <a:ext cx="5116361" cy="351000"/>
        </a:xfrm>
        <a:solidFill>
          <a:srgbClr val="00B0F0"/>
        </a:solidFill>
        <a:ln w="25400" cap="flat" cmpd="sng" algn="ctr">
          <a:solidFill>
            <a:srgbClr val="FFFFFF">
              <a:hueOff val="0"/>
              <a:satOff val="0"/>
              <a:lumOff val="0"/>
              <a:alphaOff val="0"/>
            </a:srgbClr>
          </a:solidFill>
          <a:prstDash val="solid"/>
        </a:ln>
        <a:effectLst/>
      </dgm:spPr>
      <dgm:t>
        <a:bodyPr/>
        <a:lstStyle/>
        <a:p>
          <a:pPr rtl="0"/>
          <a:r>
            <a:rPr lang="en-US" dirty="0" smtClean="0">
              <a:solidFill>
                <a:schemeClr val="tx1"/>
              </a:solidFill>
              <a:latin typeface="Arial"/>
              <a:ea typeface="+mn-ea"/>
              <a:cs typeface="+mn-cs"/>
            </a:rPr>
            <a:t>Medication-medication or </a:t>
          </a:r>
          <a:r>
            <a:rPr lang="en-US" dirty="0">
              <a:solidFill>
                <a:schemeClr val="tx1"/>
              </a:solidFill>
              <a:latin typeface="Arial"/>
              <a:ea typeface="+mn-ea"/>
              <a:cs typeface="+mn-cs"/>
            </a:rPr>
            <a:t>medication-formula interactions</a:t>
          </a:r>
        </a:p>
      </dgm:t>
    </dgm:pt>
    <dgm:pt modelId="{6B114008-49DB-4877-8B15-6524D50DF331}" type="parTrans" cxnId="{E279FEE9-5E09-4D90-9FF6-FAD45C5DE60E}">
      <dgm:prSet/>
      <dgm:spPr/>
      <dgm:t>
        <a:bodyPr/>
        <a:lstStyle/>
        <a:p>
          <a:endParaRPr lang="en-US"/>
        </a:p>
      </dgm:t>
    </dgm:pt>
    <dgm:pt modelId="{C7C767EF-3B0E-4762-96A0-8BC37C33DB09}" type="sibTrans" cxnId="{E279FEE9-5E09-4D90-9FF6-FAD45C5DE60E}">
      <dgm:prSet/>
      <dgm:spPr/>
      <dgm:t>
        <a:bodyPr/>
        <a:lstStyle/>
        <a:p>
          <a:endParaRPr lang="en-US"/>
        </a:p>
      </dgm:t>
    </dgm:pt>
    <dgm:pt modelId="{C84E9119-0AF2-4236-81B3-8494085DF49E}">
      <dgm:prSet custT="1"/>
      <dgm:spPr>
        <a:xfrm>
          <a:off x="0" y="3049339"/>
          <a:ext cx="5116361" cy="351000"/>
        </a:xfrm>
        <a:solidFill>
          <a:srgbClr val="00B0F0"/>
        </a:solidFill>
        <a:ln w="25400" cap="flat" cmpd="sng" algn="ctr">
          <a:solidFill>
            <a:srgbClr val="FFFFFF">
              <a:hueOff val="0"/>
              <a:satOff val="0"/>
              <a:lumOff val="0"/>
              <a:alphaOff val="0"/>
            </a:srgbClr>
          </a:solidFill>
          <a:prstDash val="solid"/>
        </a:ln>
        <a:effectLst/>
      </dgm:spPr>
      <dgm:t>
        <a:bodyPr/>
        <a:lstStyle/>
        <a:p>
          <a:pPr rtl="0"/>
          <a:r>
            <a:rPr lang="en-US" sz="1600" dirty="0">
              <a:solidFill>
                <a:schemeClr val="tx1"/>
              </a:solidFill>
              <a:latin typeface="Arial"/>
              <a:ea typeface="+mn-ea"/>
              <a:cs typeface="+mn-cs"/>
            </a:rPr>
            <a:t>Formula contamination</a:t>
          </a:r>
        </a:p>
      </dgm:t>
    </dgm:pt>
    <dgm:pt modelId="{0BEA151A-BA01-43D1-A073-CB2B26ADE8CA}" type="parTrans" cxnId="{BDF77439-D29A-4DE3-9CC6-B787D1CF46D5}">
      <dgm:prSet/>
      <dgm:spPr/>
      <dgm:t>
        <a:bodyPr/>
        <a:lstStyle/>
        <a:p>
          <a:endParaRPr lang="en-US"/>
        </a:p>
      </dgm:t>
    </dgm:pt>
    <dgm:pt modelId="{D366BBD2-1DBC-41F9-AE04-45405E3803F7}" type="sibTrans" cxnId="{BDF77439-D29A-4DE3-9CC6-B787D1CF46D5}">
      <dgm:prSet/>
      <dgm:spPr/>
      <dgm:t>
        <a:bodyPr/>
        <a:lstStyle/>
        <a:p>
          <a:endParaRPr lang="en-US"/>
        </a:p>
      </dgm:t>
    </dgm:pt>
    <dgm:pt modelId="{67099FF8-6AA6-4A24-B019-E990D1291B37}" type="pres">
      <dgm:prSet presAssocID="{98AA0B81-3061-42F1-B7D5-698A27D813E7}" presName="linear" presStyleCnt="0">
        <dgm:presLayoutVars>
          <dgm:animLvl val="lvl"/>
          <dgm:resizeHandles val="exact"/>
        </dgm:presLayoutVars>
      </dgm:prSet>
      <dgm:spPr/>
      <dgm:t>
        <a:bodyPr/>
        <a:lstStyle/>
        <a:p>
          <a:endParaRPr lang="en-US"/>
        </a:p>
      </dgm:t>
    </dgm:pt>
    <dgm:pt modelId="{330C77ED-26B4-4A77-8B77-5FDFBBAC7FBE}" type="pres">
      <dgm:prSet presAssocID="{57AF129A-2F46-4C7E-BAE5-9BECA6379364}" presName="parentText" presStyleLbl="node1" presStyleIdx="0" presStyleCnt="7" custScaleY="140018">
        <dgm:presLayoutVars>
          <dgm:chMax val="0"/>
          <dgm:bulletEnabled val="1"/>
        </dgm:presLayoutVars>
      </dgm:prSet>
      <dgm:spPr>
        <a:prstGeom prst="roundRect">
          <a:avLst/>
        </a:prstGeom>
      </dgm:spPr>
      <dgm:t>
        <a:bodyPr/>
        <a:lstStyle/>
        <a:p>
          <a:endParaRPr lang="en-US"/>
        </a:p>
      </dgm:t>
    </dgm:pt>
    <dgm:pt modelId="{58D3550F-1F19-44FC-B009-5F0C9DE660B0}" type="pres">
      <dgm:prSet presAssocID="{1CF1513F-4E06-4FEA-A9B8-2B0DF87839CE}" presName="spacer" presStyleCnt="0"/>
      <dgm:spPr/>
    </dgm:pt>
    <dgm:pt modelId="{DA43197B-623C-4061-80A0-34CEC36E542A}" type="pres">
      <dgm:prSet presAssocID="{45681DCE-FA90-4946-B827-D0BCD5DC0613}" presName="parentText" presStyleLbl="node1" presStyleIdx="1" presStyleCnt="7" custScaleY="162360">
        <dgm:presLayoutVars>
          <dgm:chMax val="0"/>
          <dgm:bulletEnabled val="1"/>
        </dgm:presLayoutVars>
      </dgm:prSet>
      <dgm:spPr>
        <a:prstGeom prst="roundRect">
          <a:avLst/>
        </a:prstGeom>
      </dgm:spPr>
      <dgm:t>
        <a:bodyPr/>
        <a:lstStyle/>
        <a:p>
          <a:endParaRPr lang="en-US"/>
        </a:p>
      </dgm:t>
    </dgm:pt>
    <dgm:pt modelId="{9433FF5E-BEBB-40D8-9975-1203CF29F591}" type="pres">
      <dgm:prSet presAssocID="{A126CB37-41F5-4E1A-91DA-3E6664C1B944}" presName="spacer" presStyleCnt="0"/>
      <dgm:spPr/>
    </dgm:pt>
    <dgm:pt modelId="{0B3915B3-9E09-438A-8BE3-CA9FC00B049E}" type="pres">
      <dgm:prSet presAssocID="{6DB75171-1105-4194-93CC-BDB42B902819}" presName="parentText" presStyleLbl="node1" presStyleIdx="2" presStyleCnt="7" custScaleY="148225">
        <dgm:presLayoutVars>
          <dgm:chMax val="0"/>
          <dgm:bulletEnabled val="1"/>
        </dgm:presLayoutVars>
      </dgm:prSet>
      <dgm:spPr>
        <a:prstGeom prst="roundRect">
          <a:avLst/>
        </a:prstGeom>
      </dgm:spPr>
      <dgm:t>
        <a:bodyPr/>
        <a:lstStyle/>
        <a:p>
          <a:endParaRPr lang="en-US"/>
        </a:p>
      </dgm:t>
    </dgm:pt>
    <dgm:pt modelId="{93092489-BC00-45E9-93B6-22BD730C5D41}" type="pres">
      <dgm:prSet presAssocID="{91C6B78A-2F2F-4F8B-81F4-9EE0F94C3F40}" presName="spacer" presStyleCnt="0"/>
      <dgm:spPr/>
    </dgm:pt>
    <dgm:pt modelId="{7E42D462-604C-46F0-9A1C-50F17E166200}" type="pres">
      <dgm:prSet presAssocID="{C8A60269-A2EE-4206-AC8F-882760EC8959}" presName="parentText" presStyleLbl="node1" presStyleIdx="3" presStyleCnt="7" custScaleY="131807">
        <dgm:presLayoutVars>
          <dgm:chMax val="0"/>
          <dgm:bulletEnabled val="1"/>
        </dgm:presLayoutVars>
      </dgm:prSet>
      <dgm:spPr>
        <a:prstGeom prst="roundRect">
          <a:avLst/>
        </a:prstGeom>
      </dgm:spPr>
      <dgm:t>
        <a:bodyPr/>
        <a:lstStyle/>
        <a:p>
          <a:endParaRPr lang="en-US"/>
        </a:p>
      </dgm:t>
    </dgm:pt>
    <dgm:pt modelId="{FD249F11-773F-4CD9-8817-4597907AE3C2}" type="pres">
      <dgm:prSet presAssocID="{B8DF2B41-2C3C-49A9-AC69-5161FB873B07}" presName="spacer" presStyleCnt="0"/>
      <dgm:spPr/>
    </dgm:pt>
    <dgm:pt modelId="{DA97057B-4E25-4827-A3C3-FD26FD7260B0}" type="pres">
      <dgm:prSet presAssocID="{965316C0-9BA0-402A-B8F8-EB9B6B034E01}" presName="parentText" presStyleLbl="node1" presStyleIdx="4" presStyleCnt="7" custScaleY="132420">
        <dgm:presLayoutVars>
          <dgm:chMax val="0"/>
          <dgm:bulletEnabled val="1"/>
        </dgm:presLayoutVars>
      </dgm:prSet>
      <dgm:spPr>
        <a:prstGeom prst="roundRect">
          <a:avLst/>
        </a:prstGeom>
      </dgm:spPr>
      <dgm:t>
        <a:bodyPr/>
        <a:lstStyle/>
        <a:p>
          <a:endParaRPr lang="en-US"/>
        </a:p>
      </dgm:t>
    </dgm:pt>
    <dgm:pt modelId="{EB243278-9CD0-456C-A1E0-90701B773432}" type="pres">
      <dgm:prSet presAssocID="{99CB41A7-FAB6-4FBC-9ACA-A5E907579C30}" presName="spacer" presStyleCnt="0"/>
      <dgm:spPr/>
    </dgm:pt>
    <dgm:pt modelId="{E7974E7C-005C-4953-B00E-8C3BAAF88B35}" type="pres">
      <dgm:prSet presAssocID="{B02CB7CA-619E-4BC6-9F9C-DD439E006AF8}" presName="parentText" presStyleLbl="node1" presStyleIdx="5" presStyleCnt="7" custScaleY="159005">
        <dgm:presLayoutVars>
          <dgm:chMax val="0"/>
          <dgm:bulletEnabled val="1"/>
        </dgm:presLayoutVars>
      </dgm:prSet>
      <dgm:spPr>
        <a:prstGeom prst="roundRect">
          <a:avLst/>
        </a:prstGeom>
      </dgm:spPr>
      <dgm:t>
        <a:bodyPr/>
        <a:lstStyle/>
        <a:p>
          <a:endParaRPr lang="en-US"/>
        </a:p>
      </dgm:t>
    </dgm:pt>
    <dgm:pt modelId="{9DD413CD-0AB7-47E7-A663-8D60135FAE11}" type="pres">
      <dgm:prSet presAssocID="{C7C767EF-3B0E-4762-96A0-8BC37C33DB09}" presName="spacer" presStyleCnt="0"/>
      <dgm:spPr/>
    </dgm:pt>
    <dgm:pt modelId="{D2F8F32B-6E93-49D1-9229-AE7934F6FBB8}" type="pres">
      <dgm:prSet presAssocID="{C84E9119-0AF2-4236-81B3-8494085DF49E}" presName="parentText" presStyleLbl="node1" presStyleIdx="6" presStyleCnt="7" custScaleY="123042">
        <dgm:presLayoutVars>
          <dgm:chMax val="0"/>
          <dgm:bulletEnabled val="1"/>
        </dgm:presLayoutVars>
      </dgm:prSet>
      <dgm:spPr>
        <a:prstGeom prst="roundRect">
          <a:avLst/>
        </a:prstGeom>
      </dgm:spPr>
      <dgm:t>
        <a:bodyPr/>
        <a:lstStyle/>
        <a:p>
          <a:endParaRPr lang="en-US"/>
        </a:p>
      </dgm:t>
    </dgm:pt>
  </dgm:ptLst>
  <dgm:cxnLst>
    <dgm:cxn modelId="{FD4629EB-DF5E-422E-8F69-C470CE5FA898}" type="presOf" srcId="{B02CB7CA-619E-4BC6-9F9C-DD439E006AF8}" destId="{E7974E7C-005C-4953-B00E-8C3BAAF88B35}" srcOrd="0" destOrd="0" presId="urn:microsoft.com/office/officeart/2005/8/layout/vList2"/>
    <dgm:cxn modelId="{323F1391-A9B5-4880-BBD9-74C5209274CC}" srcId="{98AA0B81-3061-42F1-B7D5-698A27D813E7}" destId="{C8A60269-A2EE-4206-AC8F-882760EC8959}" srcOrd="3" destOrd="0" parTransId="{C4E710B1-03D4-4BFD-AF5D-39598B9D2681}" sibTransId="{B8DF2B41-2C3C-49A9-AC69-5161FB873B07}"/>
    <dgm:cxn modelId="{EC553673-4101-4665-A609-663E01EFC7A6}" type="presOf" srcId="{C84E9119-0AF2-4236-81B3-8494085DF49E}" destId="{D2F8F32B-6E93-49D1-9229-AE7934F6FBB8}" srcOrd="0" destOrd="0" presId="urn:microsoft.com/office/officeart/2005/8/layout/vList2"/>
    <dgm:cxn modelId="{F768543F-BD59-4B31-A287-CD2FB1FF88DC}" type="presOf" srcId="{965316C0-9BA0-402A-B8F8-EB9B6B034E01}" destId="{DA97057B-4E25-4827-A3C3-FD26FD7260B0}" srcOrd="0" destOrd="0" presId="urn:microsoft.com/office/officeart/2005/8/layout/vList2"/>
    <dgm:cxn modelId="{41B6CFDC-2A13-48A9-9CE0-1052F35BEF3B}" type="presOf" srcId="{57AF129A-2F46-4C7E-BAE5-9BECA6379364}" destId="{330C77ED-26B4-4A77-8B77-5FDFBBAC7FBE}" srcOrd="0" destOrd="0" presId="urn:microsoft.com/office/officeart/2005/8/layout/vList2"/>
    <dgm:cxn modelId="{75D61002-882B-43C6-99EF-8084380664C2}" srcId="{98AA0B81-3061-42F1-B7D5-698A27D813E7}" destId="{57AF129A-2F46-4C7E-BAE5-9BECA6379364}" srcOrd="0" destOrd="0" parTransId="{DC7D0432-8726-4EE7-A74C-03730E09E838}" sibTransId="{1CF1513F-4E06-4FEA-A9B8-2B0DF87839CE}"/>
    <dgm:cxn modelId="{54BD3A5F-25F7-4208-BD63-E2AEC90CD007}" srcId="{98AA0B81-3061-42F1-B7D5-698A27D813E7}" destId="{965316C0-9BA0-402A-B8F8-EB9B6B034E01}" srcOrd="4" destOrd="0" parTransId="{EEAE50AD-AE9F-4F25-B2CD-ADA259DF66FE}" sibTransId="{99CB41A7-FAB6-4FBC-9ACA-A5E907579C30}"/>
    <dgm:cxn modelId="{156411A6-FB71-4C67-9275-B3EA3E4D0A63}" srcId="{98AA0B81-3061-42F1-B7D5-698A27D813E7}" destId="{6DB75171-1105-4194-93CC-BDB42B902819}" srcOrd="2" destOrd="0" parTransId="{5F86A0C8-7D25-4B28-8191-2FF0E64A5E94}" sibTransId="{91C6B78A-2F2F-4F8B-81F4-9EE0F94C3F40}"/>
    <dgm:cxn modelId="{363DA775-0B6B-4536-BB2D-B868D7981159}" type="presOf" srcId="{98AA0B81-3061-42F1-B7D5-698A27D813E7}" destId="{67099FF8-6AA6-4A24-B019-E990D1291B37}" srcOrd="0" destOrd="0" presId="urn:microsoft.com/office/officeart/2005/8/layout/vList2"/>
    <dgm:cxn modelId="{BDF77439-D29A-4DE3-9CC6-B787D1CF46D5}" srcId="{98AA0B81-3061-42F1-B7D5-698A27D813E7}" destId="{C84E9119-0AF2-4236-81B3-8494085DF49E}" srcOrd="6" destOrd="0" parTransId="{0BEA151A-BA01-43D1-A073-CB2B26ADE8CA}" sibTransId="{D366BBD2-1DBC-41F9-AE04-45405E3803F7}"/>
    <dgm:cxn modelId="{E279FEE9-5E09-4D90-9FF6-FAD45C5DE60E}" srcId="{98AA0B81-3061-42F1-B7D5-698A27D813E7}" destId="{B02CB7CA-619E-4BC6-9F9C-DD439E006AF8}" srcOrd="5" destOrd="0" parTransId="{6B114008-49DB-4877-8B15-6524D50DF331}" sibTransId="{C7C767EF-3B0E-4762-96A0-8BC37C33DB09}"/>
    <dgm:cxn modelId="{E5E7AB7C-AC71-4EF9-9B5B-F0978AC15BF8}" type="presOf" srcId="{6DB75171-1105-4194-93CC-BDB42B902819}" destId="{0B3915B3-9E09-438A-8BE3-CA9FC00B049E}" srcOrd="0" destOrd="0" presId="urn:microsoft.com/office/officeart/2005/8/layout/vList2"/>
    <dgm:cxn modelId="{5D11B0A6-CF40-4FE0-920D-8FF74BFBF62B}" srcId="{98AA0B81-3061-42F1-B7D5-698A27D813E7}" destId="{45681DCE-FA90-4946-B827-D0BCD5DC0613}" srcOrd="1" destOrd="0" parTransId="{3642ADC5-57A2-4A9B-A311-0ABC1FBD27F1}" sibTransId="{A126CB37-41F5-4E1A-91DA-3E6664C1B944}"/>
    <dgm:cxn modelId="{6B148BEC-5115-45FF-AEAA-4123E88244B8}" type="presOf" srcId="{45681DCE-FA90-4946-B827-D0BCD5DC0613}" destId="{DA43197B-623C-4061-80A0-34CEC36E542A}" srcOrd="0" destOrd="0" presId="urn:microsoft.com/office/officeart/2005/8/layout/vList2"/>
    <dgm:cxn modelId="{430E2321-FA31-41F7-9AEE-E3DAC7E0A7DA}" type="presOf" srcId="{C8A60269-A2EE-4206-AC8F-882760EC8959}" destId="{7E42D462-604C-46F0-9A1C-50F17E166200}" srcOrd="0" destOrd="0" presId="urn:microsoft.com/office/officeart/2005/8/layout/vList2"/>
    <dgm:cxn modelId="{313EDA6B-C39A-4504-A7D6-86BF9DF563AB}" type="presParOf" srcId="{67099FF8-6AA6-4A24-B019-E990D1291B37}" destId="{330C77ED-26B4-4A77-8B77-5FDFBBAC7FBE}" srcOrd="0" destOrd="0" presId="urn:microsoft.com/office/officeart/2005/8/layout/vList2"/>
    <dgm:cxn modelId="{1BB44D66-FA5B-4055-BAA8-F474992C396E}" type="presParOf" srcId="{67099FF8-6AA6-4A24-B019-E990D1291B37}" destId="{58D3550F-1F19-44FC-B009-5F0C9DE660B0}" srcOrd="1" destOrd="0" presId="urn:microsoft.com/office/officeart/2005/8/layout/vList2"/>
    <dgm:cxn modelId="{8939A68C-304C-48F9-B44B-4BC503305919}" type="presParOf" srcId="{67099FF8-6AA6-4A24-B019-E990D1291B37}" destId="{DA43197B-623C-4061-80A0-34CEC36E542A}" srcOrd="2" destOrd="0" presId="urn:microsoft.com/office/officeart/2005/8/layout/vList2"/>
    <dgm:cxn modelId="{A404DFA9-FF8F-438D-88C5-62D971C90AC7}" type="presParOf" srcId="{67099FF8-6AA6-4A24-B019-E990D1291B37}" destId="{9433FF5E-BEBB-40D8-9975-1203CF29F591}" srcOrd="3" destOrd="0" presId="urn:microsoft.com/office/officeart/2005/8/layout/vList2"/>
    <dgm:cxn modelId="{6A7847F9-3E5C-4CCF-B9E2-FC1B5335C807}" type="presParOf" srcId="{67099FF8-6AA6-4A24-B019-E990D1291B37}" destId="{0B3915B3-9E09-438A-8BE3-CA9FC00B049E}" srcOrd="4" destOrd="0" presId="urn:microsoft.com/office/officeart/2005/8/layout/vList2"/>
    <dgm:cxn modelId="{75CB6A38-5FDA-45BF-9938-8159179C6F98}" type="presParOf" srcId="{67099FF8-6AA6-4A24-B019-E990D1291B37}" destId="{93092489-BC00-45E9-93B6-22BD730C5D41}" srcOrd="5" destOrd="0" presId="urn:microsoft.com/office/officeart/2005/8/layout/vList2"/>
    <dgm:cxn modelId="{E8590D29-4821-4612-A141-6703F7622B22}" type="presParOf" srcId="{67099FF8-6AA6-4A24-B019-E990D1291B37}" destId="{7E42D462-604C-46F0-9A1C-50F17E166200}" srcOrd="6" destOrd="0" presId="urn:microsoft.com/office/officeart/2005/8/layout/vList2"/>
    <dgm:cxn modelId="{6EA8ED59-D915-44E7-91C6-E3B40A880205}" type="presParOf" srcId="{67099FF8-6AA6-4A24-B019-E990D1291B37}" destId="{FD249F11-773F-4CD9-8817-4597907AE3C2}" srcOrd="7" destOrd="0" presId="urn:microsoft.com/office/officeart/2005/8/layout/vList2"/>
    <dgm:cxn modelId="{65C8553A-9E03-4D11-AB3B-18314B7A6DE8}" type="presParOf" srcId="{67099FF8-6AA6-4A24-B019-E990D1291B37}" destId="{DA97057B-4E25-4827-A3C3-FD26FD7260B0}" srcOrd="8" destOrd="0" presId="urn:microsoft.com/office/officeart/2005/8/layout/vList2"/>
    <dgm:cxn modelId="{9234F476-7E19-4220-8470-5D5B4A045A5D}" type="presParOf" srcId="{67099FF8-6AA6-4A24-B019-E990D1291B37}" destId="{EB243278-9CD0-456C-A1E0-90701B773432}" srcOrd="9" destOrd="0" presId="urn:microsoft.com/office/officeart/2005/8/layout/vList2"/>
    <dgm:cxn modelId="{B6117F9D-1323-4D64-A6C0-03DC89A5850A}" type="presParOf" srcId="{67099FF8-6AA6-4A24-B019-E990D1291B37}" destId="{E7974E7C-005C-4953-B00E-8C3BAAF88B35}" srcOrd="10" destOrd="0" presId="urn:microsoft.com/office/officeart/2005/8/layout/vList2"/>
    <dgm:cxn modelId="{8B6E2518-1781-41EA-ADBD-5CD70B9D4BD2}" type="presParOf" srcId="{67099FF8-6AA6-4A24-B019-E990D1291B37}" destId="{9DD413CD-0AB7-47E7-A663-8D60135FAE11}" srcOrd="11" destOrd="0" presId="urn:microsoft.com/office/officeart/2005/8/layout/vList2"/>
    <dgm:cxn modelId="{E3BDFBD4-64A2-4F08-AD32-AD22B369EC5C}" type="presParOf" srcId="{67099FF8-6AA6-4A24-B019-E990D1291B37}" destId="{D2F8F32B-6E93-49D1-9229-AE7934F6FBB8}"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FF76E5-8339-48D1-A90F-3CDFB260BB1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2CFFF6-2B92-44B8-B036-308672DC6567}">
      <dgm:prSet custT="1"/>
      <dgm:spPr>
        <a:xfrm>
          <a:off x="0" y="13941"/>
          <a:ext cx="3598960" cy="561600"/>
        </a:xfrm>
        <a:solidFill>
          <a:srgbClr val="00B0F0"/>
        </a:solidFill>
        <a:ln w="25400" cap="flat" cmpd="sng" algn="ctr">
          <a:solidFill>
            <a:srgbClr val="FFFFFF">
              <a:hueOff val="0"/>
              <a:satOff val="0"/>
              <a:lumOff val="0"/>
              <a:alphaOff val="0"/>
            </a:srgbClr>
          </a:solidFill>
          <a:prstDash val="solid"/>
        </a:ln>
        <a:effectLst/>
      </dgm:spPr>
      <dgm:t>
        <a:bodyPr/>
        <a:lstStyle/>
        <a:p>
          <a:pPr rtl="0"/>
          <a:r>
            <a:rPr lang="en-US" sz="1600" dirty="0">
              <a:solidFill>
                <a:schemeClr val="tx1"/>
              </a:solidFill>
              <a:latin typeface="Arial"/>
              <a:ea typeface="+mn-ea"/>
              <a:cs typeface="+mn-cs"/>
            </a:rPr>
            <a:t>Nutritional + Hydration Deficiencies</a:t>
          </a:r>
        </a:p>
      </dgm:t>
    </dgm:pt>
    <dgm:pt modelId="{A1441856-EC78-433A-AF89-1DED7F95A5DF}" type="parTrans" cxnId="{2483FB06-7E84-45C7-96DC-1B6DA2EEBAD1}">
      <dgm:prSet/>
      <dgm:spPr/>
      <dgm:t>
        <a:bodyPr/>
        <a:lstStyle/>
        <a:p>
          <a:endParaRPr lang="en-US" sz="1200"/>
        </a:p>
      </dgm:t>
    </dgm:pt>
    <dgm:pt modelId="{2CEFD741-4E18-4193-A300-984BFC231DEA}" type="sibTrans" cxnId="{2483FB06-7E84-45C7-96DC-1B6DA2EEBAD1}">
      <dgm:prSet/>
      <dgm:spPr/>
      <dgm:t>
        <a:bodyPr/>
        <a:lstStyle/>
        <a:p>
          <a:endParaRPr lang="en-US" sz="1200"/>
        </a:p>
      </dgm:t>
    </dgm:pt>
    <dgm:pt modelId="{5DBCB13F-C675-49CA-81D2-D49F72AABCC4}">
      <dgm:prSet custT="1"/>
      <dgm:spPr>
        <a:xfrm>
          <a:off x="0" y="661941"/>
          <a:ext cx="3598960" cy="561600"/>
        </a:xfrm>
        <a:solidFill>
          <a:srgbClr val="00B0F0"/>
        </a:solidFill>
        <a:ln w="25400" cap="flat" cmpd="sng" algn="ctr">
          <a:solidFill>
            <a:srgbClr val="FFFFFF">
              <a:hueOff val="0"/>
              <a:satOff val="0"/>
              <a:lumOff val="0"/>
              <a:alphaOff val="0"/>
            </a:srgbClr>
          </a:solidFill>
          <a:prstDash val="solid"/>
        </a:ln>
        <a:effectLst/>
      </dgm:spPr>
      <dgm:t>
        <a:bodyPr/>
        <a:lstStyle/>
        <a:p>
          <a:pPr rtl="0"/>
          <a:r>
            <a:rPr lang="en-US" sz="1600" dirty="0">
              <a:solidFill>
                <a:schemeClr val="tx1"/>
              </a:solidFill>
              <a:latin typeface="Arial"/>
              <a:ea typeface="+mn-ea"/>
              <a:cs typeface="+mn-cs"/>
            </a:rPr>
            <a:t>Hospital Readmission</a:t>
          </a:r>
        </a:p>
      </dgm:t>
    </dgm:pt>
    <dgm:pt modelId="{9FC0F8C9-D1AF-4920-86B0-8FA460E9905D}" type="parTrans" cxnId="{E56DF005-C1B2-48E8-AD38-FB3C6A92979E}">
      <dgm:prSet/>
      <dgm:spPr/>
      <dgm:t>
        <a:bodyPr/>
        <a:lstStyle/>
        <a:p>
          <a:endParaRPr lang="en-US" sz="1200"/>
        </a:p>
      </dgm:t>
    </dgm:pt>
    <dgm:pt modelId="{6156157A-7118-4628-9AB4-999E230409BF}" type="sibTrans" cxnId="{E56DF005-C1B2-48E8-AD38-FB3C6A92979E}">
      <dgm:prSet/>
      <dgm:spPr/>
      <dgm:t>
        <a:bodyPr/>
        <a:lstStyle/>
        <a:p>
          <a:endParaRPr lang="en-US" sz="1200"/>
        </a:p>
      </dgm:t>
    </dgm:pt>
    <dgm:pt modelId="{C7D1F84C-3420-4092-B395-FD7A62546A58}">
      <dgm:prSet custT="1"/>
      <dgm:spPr>
        <a:xfrm>
          <a:off x="0" y="1309941"/>
          <a:ext cx="3598960" cy="561600"/>
        </a:xfrm>
        <a:solidFill>
          <a:srgbClr val="00B0F0"/>
        </a:solidFill>
        <a:ln w="25400" cap="flat" cmpd="sng" algn="ctr">
          <a:solidFill>
            <a:srgbClr val="FFFFFF">
              <a:hueOff val="0"/>
              <a:satOff val="0"/>
              <a:lumOff val="0"/>
              <a:alphaOff val="0"/>
            </a:srgbClr>
          </a:solidFill>
          <a:prstDash val="solid"/>
        </a:ln>
        <a:effectLst/>
      </dgm:spPr>
      <dgm:t>
        <a:bodyPr/>
        <a:lstStyle/>
        <a:p>
          <a:pPr rtl="0"/>
          <a:r>
            <a:rPr lang="en-US" sz="1600" dirty="0">
              <a:solidFill>
                <a:schemeClr val="tx1"/>
              </a:solidFill>
              <a:latin typeface="Arial"/>
              <a:ea typeface="+mn-ea"/>
              <a:cs typeface="+mn-cs"/>
            </a:rPr>
            <a:t>Increased Cost</a:t>
          </a:r>
        </a:p>
      </dgm:t>
    </dgm:pt>
    <dgm:pt modelId="{847856CA-B139-456F-A580-C71D46656F7A}" type="parTrans" cxnId="{5C9EB0D5-C6AA-4777-9059-2B572CA67329}">
      <dgm:prSet/>
      <dgm:spPr/>
      <dgm:t>
        <a:bodyPr/>
        <a:lstStyle/>
        <a:p>
          <a:endParaRPr lang="en-US" sz="1200"/>
        </a:p>
      </dgm:t>
    </dgm:pt>
    <dgm:pt modelId="{57E4BEC9-658C-41BC-8D84-A0DC29676135}" type="sibTrans" cxnId="{5C9EB0D5-C6AA-4777-9059-2B572CA67329}">
      <dgm:prSet/>
      <dgm:spPr/>
      <dgm:t>
        <a:bodyPr/>
        <a:lstStyle/>
        <a:p>
          <a:endParaRPr lang="en-US" sz="1200"/>
        </a:p>
      </dgm:t>
    </dgm:pt>
    <dgm:pt modelId="{9E4D17E4-B613-4B3A-9579-F42D300DF6FB}">
      <dgm:prSet custT="1"/>
      <dgm:spPr>
        <a:xfrm>
          <a:off x="0" y="1957941"/>
          <a:ext cx="3598960" cy="561600"/>
        </a:xfrm>
        <a:solidFill>
          <a:srgbClr val="00B0F0"/>
        </a:solidFill>
        <a:ln w="25400" cap="flat" cmpd="sng" algn="ctr">
          <a:solidFill>
            <a:srgbClr val="FFFFFF">
              <a:hueOff val="0"/>
              <a:satOff val="0"/>
              <a:lumOff val="0"/>
              <a:alphaOff val="0"/>
            </a:srgbClr>
          </a:solidFill>
          <a:prstDash val="solid"/>
        </a:ln>
        <a:effectLst/>
      </dgm:spPr>
      <dgm:t>
        <a:bodyPr/>
        <a:lstStyle/>
        <a:p>
          <a:pPr rtl="0"/>
          <a:r>
            <a:rPr lang="en-US" sz="1500" dirty="0">
              <a:solidFill>
                <a:schemeClr val="tx1"/>
              </a:solidFill>
              <a:latin typeface="Arial"/>
              <a:ea typeface="+mn-ea"/>
              <a:cs typeface="+mn-cs"/>
            </a:rPr>
            <a:t>Increased Nursing Time </a:t>
          </a:r>
          <a:r>
            <a:rPr lang="en-US" sz="1500" dirty="0" smtClean="0">
              <a:solidFill>
                <a:schemeClr val="tx1"/>
              </a:solidFill>
              <a:latin typeface="Arial"/>
              <a:ea typeface="+mn-ea"/>
              <a:cs typeface="+mn-cs"/>
            </a:rPr>
            <a:t>&amp; </a:t>
          </a:r>
          <a:r>
            <a:rPr lang="en-US" sz="1500" dirty="0">
              <a:solidFill>
                <a:schemeClr val="tx1"/>
              </a:solidFill>
              <a:latin typeface="Arial"/>
              <a:ea typeface="+mn-ea"/>
              <a:cs typeface="+mn-cs"/>
            </a:rPr>
            <a:t>Intervention</a:t>
          </a:r>
        </a:p>
      </dgm:t>
    </dgm:pt>
    <dgm:pt modelId="{FF6E3111-30DA-44FE-B20B-E888CDBCDF79}" type="parTrans" cxnId="{36F28E03-8539-4CA7-8812-AF7CA7E18381}">
      <dgm:prSet/>
      <dgm:spPr/>
      <dgm:t>
        <a:bodyPr/>
        <a:lstStyle/>
        <a:p>
          <a:endParaRPr lang="en-US" sz="1200"/>
        </a:p>
      </dgm:t>
    </dgm:pt>
    <dgm:pt modelId="{83EA02E0-B36A-456D-93A7-5731365DD223}" type="sibTrans" cxnId="{36F28E03-8539-4CA7-8812-AF7CA7E18381}">
      <dgm:prSet/>
      <dgm:spPr/>
      <dgm:t>
        <a:bodyPr/>
        <a:lstStyle/>
        <a:p>
          <a:endParaRPr lang="en-US" sz="1200"/>
        </a:p>
      </dgm:t>
    </dgm:pt>
    <dgm:pt modelId="{CF938146-4E01-4B77-AA50-57F668A5B6F1}">
      <dgm:prSet custT="1"/>
      <dgm:spPr>
        <a:xfrm>
          <a:off x="0" y="2605941"/>
          <a:ext cx="3598960" cy="561600"/>
        </a:xfrm>
        <a:solidFill>
          <a:srgbClr val="00B0F0"/>
        </a:solidFill>
        <a:ln w="25400" cap="flat" cmpd="sng" algn="ctr">
          <a:solidFill>
            <a:srgbClr val="FFFFFF">
              <a:hueOff val="0"/>
              <a:satOff val="0"/>
              <a:lumOff val="0"/>
              <a:alphaOff val="0"/>
            </a:srgbClr>
          </a:solidFill>
          <a:prstDash val="solid"/>
        </a:ln>
        <a:effectLst/>
      </dgm:spPr>
      <dgm:t>
        <a:bodyPr/>
        <a:lstStyle/>
        <a:p>
          <a:pPr rtl="0"/>
          <a:r>
            <a:rPr lang="en-US" sz="1600" dirty="0">
              <a:solidFill>
                <a:schemeClr val="tx1"/>
              </a:solidFill>
              <a:latin typeface="Arial"/>
              <a:ea typeface="+mn-ea"/>
              <a:cs typeface="+mn-cs"/>
            </a:rPr>
            <a:t>Missed or Delayed Medication</a:t>
          </a:r>
        </a:p>
      </dgm:t>
    </dgm:pt>
    <dgm:pt modelId="{FA8CB8D3-A9EF-4CDE-9FDD-08D1212C8B52}" type="parTrans" cxnId="{0D1492DB-B087-4038-8525-B826EA6C0577}">
      <dgm:prSet/>
      <dgm:spPr/>
      <dgm:t>
        <a:bodyPr/>
        <a:lstStyle/>
        <a:p>
          <a:endParaRPr lang="en-US" sz="1200"/>
        </a:p>
      </dgm:t>
    </dgm:pt>
    <dgm:pt modelId="{77A7E2E5-9386-4859-A548-653814D2F813}" type="sibTrans" cxnId="{0D1492DB-B087-4038-8525-B826EA6C0577}">
      <dgm:prSet/>
      <dgm:spPr/>
      <dgm:t>
        <a:bodyPr/>
        <a:lstStyle/>
        <a:p>
          <a:endParaRPr lang="en-US" sz="1200"/>
        </a:p>
      </dgm:t>
    </dgm:pt>
    <dgm:pt modelId="{1573CE2F-0C59-4DDB-B0D3-4C94E26B774C}">
      <dgm:prSet custT="1"/>
      <dgm:spPr>
        <a:xfrm>
          <a:off x="0" y="3253941"/>
          <a:ext cx="3598960" cy="561600"/>
        </a:xfrm>
        <a:solidFill>
          <a:srgbClr val="00B0F0"/>
        </a:solidFill>
        <a:ln w="25400" cap="flat" cmpd="sng" algn="ctr">
          <a:solidFill>
            <a:srgbClr val="FFFFFF">
              <a:hueOff val="0"/>
              <a:satOff val="0"/>
              <a:lumOff val="0"/>
              <a:alphaOff val="0"/>
            </a:srgbClr>
          </a:solidFill>
          <a:prstDash val="solid"/>
        </a:ln>
        <a:effectLst/>
      </dgm:spPr>
      <dgm:t>
        <a:bodyPr/>
        <a:lstStyle/>
        <a:p>
          <a:pPr rtl="0"/>
          <a:r>
            <a:rPr lang="en-US" sz="1600" dirty="0">
              <a:solidFill>
                <a:schemeClr val="tx1"/>
              </a:solidFill>
              <a:latin typeface="Arial"/>
              <a:ea typeface="+mn-ea"/>
              <a:cs typeface="+mn-cs"/>
            </a:rPr>
            <a:t>Patient Risk</a:t>
          </a:r>
        </a:p>
      </dgm:t>
    </dgm:pt>
    <dgm:pt modelId="{7F8C2E60-B3D4-443E-A86D-897450AF4113}" type="parTrans" cxnId="{646214F6-5E28-40A9-B501-482C8C169B4E}">
      <dgm:prSet/>
      <dgm:spPr/>
      <dgm:t>
        <a:bodyPr/>
        <a:lstStyle/>
        <a:p>
          <a:endParaRPr lang="en-US" sz="1200"/>
        </a:p>
      </dgm:t>
    </dgm:pt>
    <dgm:pt modelId="{C7FC4A93-C481-45F4-ABDC-2236D291F4E1}" type="sibTrans" cxnId="{646214F6-5E28-40A9-B501-482C8C169B4E}">
      <dgm:prSet/>
      <dgm:spPr/>
      <dgm:t>
        <a:bodyPr/>
        <a:lstStyle/>
        <a:p>
          <a:endParaRPr lang="en-US" sz="1200"/>
        </a:p>
      </dgm:t>
    </dgm:pt>
    <dgm:pt modelId="{53F4A852-7A67-4464-980B-697CF5F54F6E}" type="pres">
      <dgm:prSet presAssocID="{46FF76E5-8339-48D1-A90F-3CDFB260BB1A}" presName="linear" presStyleCnt="0">
        <dgm:presLayoutVars>
          <dgm:animLvl val="lvl"/>
          <dgm:resizeHandles val="exact"/>
        </dgm:presLayoutVars>
      </dgm:prSet>
      <dgm:spPr/>
      <dgm:t>
        <a:bodyPr/>
        <a:lstStyle/>
        <a:p>
          <a:endParaRPr lang="en-US"/>
        </a:p>
      </dgm:t>
    </dgm:pt>
    <dgm:pt modelId="{E2186032-C271-4004-9C8E-DCD8E8968648}" type="pres">
      <dgm:prSet presAssocID="{FB2CFFF6-2B92-44B8-B036-308672DC6567}" presName="parentText" presStyleLbl="node1" presStyleIdx="0" presStyleCnt="6" custLinFactNeighborX="334" custLinFactNeighborY="-79181">
        <dgm:presLayoutVars>
          <dgm:chMax val="0"/>
          <dgm:bulletEnabled val="1"/>
        </dgm:presLayoutVars>
      </dgm:prSet>
      <dgm:spPr>
        <a:prstGeom prst="roundRect">
          <a:avLst/>
        </a:prstGeom>
      </dgm:spPr>
      <dgm:t>
        <a:bodyPr/>
        <a:lstStyle/>
        <a:p>
          <a:endParaRPr lang="en-US"/>
        </a:p>
      </dgm:t>
    </dgm:pt>
    <dgm:pt modelId="{A54F114A-39E6-4339-B28A-7DD096334B91}" type="pres">
      <dgm:prSet presAssocID="{2CEFD741-4E18-4193-A300-984BFC231DEA}" presName="spacer" presStyleCnt="0"/>
      <dgm:spPr/>
    </dgm:pt>
    <dgm:pt modelId="{6A391CEA-C1D7-47F5-BEB7-A1E083C87AFC}" type="pres">
      <dgm:prSet presAssocID="{5DBCB13F-C675-49CA-81D2-D49F72AABCC4}" presName="parentText" presStyleLbl="node1" presStyleIdx="1" presStyleCnt="6">
        <dgm:presLayoutVars>
          <dgm:chMax val="0"/>
          <dgm:bulletEnabled val="1"/>
        </dgm:presLayoutVars>
      </dgm:prSet>
      <dgm:spPr>
        <a:prstGeom prst="roundRect">
          <a:avLst/>
        </a:prstGeom>
      </dgm:spPr>
      <dgm:t>
        <a:bodyPr/>
        <a:lstStyle/>
        <a:p>
          <a:endParaRPr lang="en-US"/>
        </a:p>
      </dgm:t>
    </dgm:pt>
    <dgm:pt modelId="{3D9A9EA6-853D-4F10-A6CE-DDF924177C0B}" type="pres">
      <dgm:prSet presAssocID="{6156157A-7118-4628-9AB4-999E230409BF}" presName="spacer" presStyleCnt="0"/>
      <dgm:spPr/>
    </dgm:pt>
    <dgm:pt modelId="{6F57123F-7A07-4CB2-8D4E-37A012816B8E}" type="pres">
      <dgm:prSet presAssocID="{C7D1F84C-3420-4092-B395-FD7A62546A58}" presName="parentText" presStyleLbl="node1" presStyleIdx="2" presStyleCnt="6">
        <dgm:presLayoutVars>
          <dgm:chMax val="0"/>
          <dgm:bulletEnabled val="1"/>
        </dgm:presLayoutVars>
      </dgm:prSet>
      <dgm:spPr>
        <a:prstGeom prst="roundRect">
          <a:avLst/>
        </a:prstGeom>
      </dgm:spPr>
      <dgm:t>
        <a:bodyPr/>
        <a:lstStyle/>
        <a:p>
          <a:endParaRPr lang="en-US"/>
        </a:p>
      </dgm:t>
    </dgm:pt>
    <dgm:pt modelId="{B9976425-821F-4A97-A584-B8F7DEFA3908}" type="pres">
      <dgm:prSet presAssocID="{57E4BEC9-658C-41BC-8D84-A0DC29676135}" presName="spacer" presStyleCnt="0"/>
      <dgm:spPr/>
    </dgm:pt>
    <dgm:pt modelId="{6F7BC377-9F05-4ED6-803C-916B24AFE85D}" type="pres">
      <dgm:prSet presAssocID="{9E4D17E4-B613-4B3A-9579-F42D300DF6FB}" presName="parentText" presStyleLbl="node1" presStyleIdx="3" presStyleCnt="6">
        <dgm:presLayoutVars>
          <dgm:chMax val="0"/>
          <dgm:bulletEnabled val="1"/>
        </dgm:presLayoutVars>
      </dgm:prSet>
      <dgm:spPr>
        <a:prstGeom prst="roundRect">
          <a:avLst/>
        </a:prstGeom>
      </dgm:spPr>
      <dgm:t>
        <a:bodyPr/>
        <a:lstStyle/>
        <a:p>
          <a:endParaRPr lang="en-US"/>
        </a:p>
      </dgm:t>
    </dgm:pt>
    <dgm:pt modelId="{E0960C58-5947-4EF1-82F4-8899326FDD65}" type="pres">
      <dgm:prSet presAssocID="{83EA02E0-B36A-456D-93A7-5731365DD223}" presName="spacer" presStyleCnt="0"/>
      <dgm:spPr/>
    </dgm:pt>
    <dgm:pt modelId="{7FD80843-611E-488A-83F7-391B841CACD2}" type="pres">
      <dgm:prSet presAssocID="{CF938146-4E01-4B77-AA50-57F668A5B6F1}" presName="parentText" presStyleLbl="node1" presStyleIdx="4" presStyleCnt="6">
        <dgm:presLayoutVars>
          <dgm:chMax val="0"/>
          <dgm:bulletEnabled val="1"/>
        </dgm:presLayoutVars>
      </dgm:prSet>
      <dgm:spPr>
        <a:prstGeom prst="roundRect">
          <a:avLst/>
        </a:prstGeom>
      </dgm:spPr>
      <dgm:t>
        <a:bodyPr/>
        <a:lstStyle/>
        <a:p>
          <a:endParaRPr lang="en-US"/>
        </a:p>
      </dgm:t>
    </dgm:pt>
    <dgm:pt modelId="{5D7275EE-1E12-486A-903C-DED2E50B7353}" type="pres">
      <dgm:prSet presAssocID="{77A7E2E5-9386-4859-A548-653814D2F813}" presName="spacer" presStyleCnt="0"/>
      <dgm:spPr/>
    </dgm:pt>
    <dgm:pt modelId="{DBD86B55-8B20-42A0-BF8B-B9B061FAC5C2}" type="pres">
      <dgm:prSet presAssocID="{1573CE2F-0C59-4DDB-B0D3-4C94E26B774C}" presName="parentText" presStyleLbl="node1" presStyleIdx="5" presStyleCnt="6">
        <dgm:presLayoutVars>
          <dgm:chMax val="0"/>
          <dgm:bulletEnabled val="1"/>
        </dgm:presLayoutVars>
      </dgm:prSet>
      <dgm:spPr>
        <a:prstGeom prst="roundRect">
          <a:avLst/>
        </a:prstGeom>
      </dgm:spPr>
      <dgm:t>
        <a:bodyPr/>
        <a:lstStyle/>
        <a:p>
          <a:endParaRPr lang="en-US"/>
        </a:p>
      </dgm:t>
    </dgm:pt>
  </dgm:ptLst>
  <dgm:cxnLst>
    <dgm:cxn modelId="{53D76738-241F-4F68-8066-EB0CD66A70C3}" type="presOf" srcId="{1573CE2F-0C59-4DDB-B0D3-4C94E26B774C}" destId="{DBD86B55-8B20-42A0-BF8B-B9B061FAC5C2}" srcOrd="0" destOrd="0" presId="urn:microsoft.com/office/officeart/2005/8/layout/vList2"/>
    <dgm:cxn modelId="{653691CD-0C48-4466-973A-026D27BB907A}" type="presOf" srcId="{46FF76E5-8339-48D1-A90F-3CDFB260BB1A}" destId="{53F4A852-7A67-4464-980B-697CF5F54F6E}" srcOrd="0" destOrd="0" presId="urn:microsoft.com/office/officeart/2005/8/layout/vList2"/>
    <dgm:cxn modelId="{646214F6-5E28-40A9-B501-482C8C169B4E}" srcId="{46FF76E5-8339-48D1-A90F-3CDFB260BB1A}" destId="{1573CE2F-0C59-4DDB-B0D3-4C94E26B774C}" srcOrd="5" destOrd="0" parTransId="{7F8C2E60-B3D4-443E-A86D-897450AF4113}" sibTransId="{C7FC4A93-C481-45F4-ABDC-2236D291F4E1}"/>
    <dgm:cxn modelId="{5C9EB0D5-C6AA-4777-9059-2B572CA67329}" srcId="{46FF76E5-8339-48D1-A90F-3CDFB260BB1A}" destId="{C7D1F84C-3420-4092-B395-FD7A62546A58}" srcOrd="2" destOrd="0" parTransId="{847856CA-B139-456F-A580-C71D46656F7A}" sibTransId="{57E4BEC9-658C-41BC-8D84-A0DC29676135}"/>
    <dgm:cxn modelId="{E56DF005-C1B2-48E8-AD38-FB3C6A92979E}" srcId="{46FF76E5-8339-48D1-A90F-3CDFB260BB1A}" destId="{5DBCB13F-C675-49CA-81D2-D49F72AABCC4}" srcOrd="1" destOrd="0" parTransId="{9FC0F8C9-D1AF-4920-86B0-8FA460E9905D}" sibTransId="{6156157A-7118-4628-9AB4-999E230409BF}"/>
    <dgm:cxn modelId="{915BD701-3C17-4449-9C80-F837CE638778}" type="presOf" srcId="{FB2CFFF6-2B92-44B8-B036-308672DC6567}" destId="{E2186032-C271-4004-9C8E-DCD8E8968648}" srcOrd="0" destOrd="0" presId="urn:microsoft.com/office/officeart/2005/8/layout/vList2"/>
    <dgm:cxn modelId="{0D1492DB-B087-4038-8525-B826EA6C0577}" srcId="{46FF76E5-8339-48D1-A90F-3CDFB260BB1A}" destId="{CF938146-4E01-4B77-AA50-57F668A5B6F1}" srcOrd="4" destOrd="0" parTransId="{FA8CB8D3-A9EF-4CDE-9FDD-08D1212C8B52}" sibTransId="{77A7E2E5-9386-4859-A548-653814D2F813}"/>
    <dgm:cxn modelId="{D856CC14-640B-4F02-B8CA-2374228503D4}" type="presOf" srcId="{5DBCB13F-C675-49CA-81D2-D49F72AABCC4}" destId="{6A391CEA-C1D7-47F5-BEB7-A1E083C87AFC}" srcOrd="0" destOrd="0" presId="urn:microsoft.com/office/officeart/2005/8/layout/vList2"/>
    <dgm:cxn modelId="{31EB0364-9CEC-4017-9976-B36D594CDA3E}" type="presOf" srcId="{C7D1F84C-3420-4092-B395-FD7A62546A58}" destId="{6F57123F-7A07-4CB2-8D4E-37A012816B8E}" srcOrd="0" destOrd="0" presId="urn:microsoft.com/office/officeart/2005/8/layout/vList2"/>
    <dgm:cxn modelId="{36F28E03-8539-4CA7-8812-AF7CA7E18381}" srcId="{46FF76E5-8339-48D1-A90F-3CDFB260BB1A}" destId="{9E4D17E4-B613-4B3A-9579-F42D300DF6FB}" srcOrd="3" destOrd="0" parTransId="{FF6E3111-30DA-44FE-B20B-E888CDBCDF79}" sibTransId="{83EA02E0-B36A-456D-93A7-5731365DD223}"/>
    <dgm:cxn modelId="{988F85B1-6D62-4598-AFE2-9FC2D7ACE4A1}" type="presOf" srcId="{9E4D17E4-B613-4B3A-9579-F42D300DF6FB}" destId="{6F7BC377-9F05-4ED6-803C-916B24AFE85D}" srcOrd="0" destOrd="0" presId="urn:microsoft.com/office/officeart/2005/8/layout/vList2"/>
    <dgm:cxn modelId="{2483FB06-7E84-45C7-96DC-1B6DA2EEBAD1}" srcId="{46FF76E5-8339-48D1-A90F-3CDFB260BB1A}" destId="{FB2CFFF6-2B92-44B8-B036-308672DC6567}" srcOrd="0" destOrd="0" parTransId="{A1441856-EC78-433A-AF89-1DED7F95A5DF}" sibTransId="{2CEFD741-4E18-4193-A300-984BFC231DEA}"/>
    <dgm:cxn modelId="{45909FA4-6324-4F15-8539-9F926DF2F79A}" type="presOf" srcId="{CF938146-4E01-4B77-AA50-57F668A5B6F1}" destId="{7FD80843-611E-488A-83F7-391B841CACD2}" srcOrd="0" destOrd="0" presId="urn:microsoft.com/office/officeart/2005/8/layout/vList2"/>
    <dgm:cxn modelId="{2BAE77F3-AC42-4021-85E8-513BACB0C6A9}" type="presParOf" srcId="{53F4A852-7A67-4464-980B-697CF5F54F6E}" destId="{E2186032-C271-4004-9C8E-DCD8E8968648}" srcOrd="0" destOrd="0" presId="urn:microsoft.com/office/officeart/2005/8/layout/vList2"/>
    <dgm:cxn modelId="{DE0AFFAD-F4C9-4674-940E-7E69E638EF91}" type="presParOf" srcId="{53F4A852-7A67-4464-980B-697CF5F54F6E}" destId="{A54F114A-39E6-4339-B28A-7DD096334B91}" srcOrd="1" destOrd="0" presId="urn:microsoft.com/office/officeart/2005/8/layout/vList2"/>
    <dgm:cxn modelId="{0F1A3589-1246-4018-ABB8-0D46F6D8D346}" type="presParOf" srcId="{53F4A852-7A67-4464-980B-697CF5F54F6E}" destId="{6A391CEA-C1D7-47F5-BEB7-A1E083C87AFC}" srcOrd="2" destOrd="0" presId="urn:microsoft.com/office/officeart/2005/8/layout/vList2"/>
    <dgm:cxn modelId="{26445718-B8AA-4EEE-A10F-712DBC68278E}" type="presParOf" srcId="{53F4A852-7A67-4464-980B-697CF5F54F6E}" destId="{3D9A9EA6-853D-4F10-A6CE-DDF924177C0B}" srcOrd="3" destOrd="0" presId="urn:microsoft.com/office/officeart/2005/8/layout/vList2"/>
    <dgm:cxn modelId="{6B1CA8F5-3CF1-43F8-B5DC-7CB37A177089}" type="presParOf" srcId="{53F4A852-7A67-4464-980B-697CF5F54F6E}" destId="{6F57123F-7A07-4CB2-8D4E-37A012816B8E}" srcOrd="4" destOrd="0" presId="urn:microsoft.com/office/officeart/2005/8/layout/vList2"/>
    <dgm:cxn modelId="{6D7B69B5-148E-4867-B63F-FEC48F5B0FA1}" type="presParOf" srcId="{53F4A852-7A67-4464-980B-697CF5F54F6E}" destId="{B9976425-821F-4A97-A584-B8F7DEFA3908}" srcOrd="5" destOrd="0" presId="urn:microsoft.com/office/officeart/2005/8/layout/vList2"/>
    <dgm:cxn modelId="{C6932A33-AE90-4ECC-A7F7-9FB04391826D}" type="presParOf" srcId="{53F4A852-7A67-4464-980B-697CF5F54F6E}" destId="{6F7BC377-9F05-4ED6-803C-916B24AFE85D}" srcOrd="6" destOrd="0" presId="urn:microsoft.com/office/officeart/2005/8/layout/vList2"/>
    <dgm:cxn modelId="{837C2CB1-FB50-4D3A-ABCC-F87CE4C007C6}" type="presParOf" srcId="{53F4A852-7A67-4464-980B-697CF5F54F6E}" destId="{E0960C58-5947-4EF1-82F4-8899326FDD65}" srcOrd="7" destOrd="0" presId="urn:microsoft.com/office/officeart/2005/8/layout/vList2"/>
    <dgm:cxn modelId="{92800A39-329E-4C7C-AAA3-039E0F585C58}" type="presParOf" srcId="{53F4A852-7A67-4464-980B-697CF5F54F6E}" destId="{7FD80843-611E-488A-83F7-391B841CACD2}" srcOrd="8" destOrd="0" presId="urn:microsoft.com/office/officeart/2005/8/layout/vList2"/>
    <dgm:cxn modelId="{C201242D-F207-496C-9FE2-DBABAC312D1D}" type="presParOf" srcId="{53F4A852-7A67-4464-980B-697CF5F54F6E}" destId="{5D7275EE-1E12-486A-903C-DED2E50B7353}" srcOrd="9" destOrd="0" presId="urn:microsoft.com/office/officeart/2005/8/layout/vList2"/>
    <dgm:cxn modelId="{2109D7A7-B0D3-48CA-A8E0-E4A313069847}" type="presParOf" srcId="{53F4A852-7A67-4464-980B-697CF5F54F6E}" destId="{DBD86B55-8B20-42A0-BF8B-B9B061FAC5C2}"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C77ED-26B4-4A77-8B77-5FDFBBAC7FBE}">
      <dsp:nvSpPr>
        <dsp:cNvPr id="0" name=""/>
        <dsp:cNvSpPr/>
      </dsp:nvSpPr>
      <dsp:spPr>
        <a:xfrm>
          <a:off x="0" y="75644"/>
          <a:ext cx="5116361" cy="516036"/>
        </a:xfrm>
        <a:prstGeom prst="roundRect">
          <a:avLst/>
        </a:prstGeom>
        <a:solidFill>
          <a:srgbClr val="00B0F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a:solidFill>
                <a:schemeClr val="tx1"/>
              </a:solidFill>
              <a:latin typeface="Arial"/>
              <a:ea typeface="+mn-ea"/>
              <a:cs typeface="+mn-cs"/>
            </a:rPr>
            <a:t>Lack of water flushes</a:t>
          </a:r>
        </a:p>
      </dsp:txBody>
      <dsp:txXfrm>
        <a:off x="25191" y="100835"/>
        <a:ext cx="5065979" cy="465654"/>
      </dsp:txXfrm>
    </dsp:sp>
    <dsp:sp modelId="{DA43197B-623C-4061-80A0-34CEC36E542A}">
      <dsp:nvSpPr>
        <dsp:cNvPr id="0" name=""/>
        <dsp:cNvSpPr/>
      </dsp:nvSpPr>
      <dsp:spPr>
        <a:xfrm>
          <a:off x="0" y="634880"/>
          <a:ext cx="5116361" cy="598377"/>
        </a:xfrm>
        <a:prstGeom prst="roundRect">
          <a:avLst/>
        </a:prstGeom>
        <a:solidFill>
          <a:srgbClr val="00B0F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a:solidFill>
                <a:schemeClr val="tx1"/>
              </a:solidFill>
              <a:latin typeface="Arial"/>
              <a:ea typeface="+mn-ea"/>
              <a:cs typeface="+mn-cs"/>
            </a:rPr>
            <a:t>Flushing agents used</a:t>
          </a:r>
        </a:p>
      </dsp:txBody>
      <dsp:txXfrm>
        <a:off x="29210" y="664090"/>
        <a:ext cx="5057941" cy="539957"/>
      </dsp:txXfrm>
    </dsp:sp>
    <dsp:sp modelId="{0B3915B3-9E09-438A-8BE3-CA9FC00B049E}">
      <dsp:nvSpPr>
        <dsp:cNvPr id="0" name=""/>
        <dsp:cNvSpPr/>
      </dsp:nvSpPr>
      <dsp:spPr>
        <a:xfrm>
          <a:off x="0" y="1276458"/>
          <a:ext cx="5116361" cy="546283"/>
        </a:xfrm>
        <a:prstGeom prst="roundRect">
          <a:avLst/>
        </a:prstGeom>
        <a:solidFill>
          <a:srgbClr val="00B0F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a:solidFill>
                <a:schemeClr val="tx1"/>
              </a:solidFill>
              <a:latin typeface="Arial"/>
              <a:ea typeface="+mn-ea"/>
              <a:cs typeface="+mn-cs"/>
            </a:rPr>
            <a:t>Flushing methods used</a:t>
          </a:r>
        </a:p>
      </dsp:txBody>
      <dsp:txXfrm>
        <a:off x="26667" y="1303125"/>
        <a:ext cx="5063027" cy="492949"/>
      </dsp:txXfrm>
    </dsp:sp>
    <dsp:sp modelId="{7E42D462-604C-46F0-9A1C-50F17E166200}">
      <dsp:nvSpPr>
        <dsp:cNvPr id="0" name=""/>
        <dsp:cNvSpPr/>
      </dsp:nvSpPr>
      <dsp:spPr>
        <a:xfrm>
          <a:off x="0" y="1865941"/>
          <a:ext cx="5116361" cy="485774"/>
        </a:xfrm>
        <a:prstGeom prst="roundRect">
          <a:avLst/>
        </a:prstGeom>
        <a:solidFill>
          <a:srgbClr val="00B0F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a:solidFill>
                <a:schemeClr val="tx1"/>
              </a:solidFill>
              <a:latin typeface="Arial"/>
              <a:ea typeface="+mn-ea"/>
              <a:cs typeface="+mn-cs"/>
            </a:rPr>
            <a:t>Composition of feeding formula</a:t>
          </a:r>
        </a:p>
      </dsp:txBody>
      <dsp:txXfrm>
        <a:off x="23714" y="1889655"/>
        <a:ext cx="5068933" cy="438346"/>
      </dsp:txXfrm>
    </dsp:sp>
    <dsp:sp modelId="{DA97057B-4E25-4827-A3C3-FD26FD7260B0}">
      <dsp:nvSpPr>
        <dsp:cNvPr id="0" name=""/>
        <dsp:cNvSpPr/>
      </dsp:nvSpPr>
      <dsp:spPr>
        <a:xfrm>
          <a:off x="0" y="2394916"/>
          <a:ext cx="5116361" cy="488033"/>
        </a:xfrm>
        <a:prstGeom prst="roundRect">
          <a:avLst/>
        </a:prstGeom>
        <a:solidFill>
          <a:srgbClr val="00B0F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a:solidFill>
                <a:schemeClr val="tx1"/>
              </a:solidFill>
              <a:latin typeface="Arial"/>
              <a:ea typeface="+mn-ea"/>
              <a:cs typeface="+mn-cs"/>
            </a:rPr>
            <a:t>Infusion rates</a:t>
          </a:r>
        </a:p>
      </dsp:txBody>
      <dsp:txXfrm>
        <a:off x="23824" y="2418740"/>
        <a:ext cx="5068713" cy="440385"/>
      </dsp:txXfrm>
    </dsp:sp>
    <dsp:sp modelId="{E7974E7C-005C-4953-B00E-8C3BAAF88B35}">
      <dsp:nvSpPr>
        <dsp:cNvPr id="0" name=""/>
        <dsp:cNvSpPr/>
      </dsp:nvSpPr>
      <dsp:spPr>
        <a:xfrm>
          <a:off x="0" y="2926150"/>
          <a:ext cx="5116361" cy="586012"/>
        </a:xfrm>
        <a:prstGeom prst="roundRect">
          <a:avLst/>
        </a:prstGeom>
        <a:solidFill>
          <a:srgbClr val="00B0F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solidFill>
                <a:schemeClr val="tx1"/>
              </a:solidFill>
              <a:latin typeface="Arial"/>
              <a:ea typeface="+mn-ea"/>
              <a:cs typeface="+mn-cs"/>
            </a:rPr>
            <a:t>Medication-medication or </a:t>
          </a:r>
          <a:r>
            <a:rPr lang="en-US" sz="1500" kern="1200" dirty="0">
              <a:solidFill>
                <a:schemeClr val="tx1"/>
              </a:solidFill>
              <a:latin typeface="Arial"/>
              <a:ea typeface="+mn-ea"/>
              <a:cs typeface="+mn-cs"/>
            </a:rPr>
            <a:t>medication-formula interactions</a:t>
          </a:r>
        </a:p>
      </dsp:txBody>
      <dsp:txXfrm>
        <a:off x="28607" y="2954757"/>
        <a:ext cx="5059147" cy="528798"/>
      </dsp:txXfrm>
    </dsp:sp>
    <dsp:sp modelId="{D2F8F32B-6E93-49D1-9229-AE7934F6FBB8}">
      <dsp:nvSpPr>
        <dsp:cNvPr id="0" name=""/>
        <dsp:cNvSpPr/>
      </dsp:nvSpPr>
      <dsp:spPr>
        <a:xfrm>
          <a:off x="0" y="3555363"/>
          <a:ext cx="5116361" cy="453471"/>
        </a:xfrm>
        <a:prstGeom prst="roundRect">
          <a:avLst/>
        </a:prstGeom>
        <a:solidFill>
          <a:srgbClr val="00B0F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a:solidFill>
                <a:schemeClr val="tx1"/>
              </a:solidFill>
              <a:latin typeface="Arial"/>
              <a:ea typeface="+mn-ea"/>
              <a:cs typeface="+mn-cs"/>
            </a:rPr>
            <a:t>Formula contamination</a:t>
          </a:r>
        </a:p>
      </dsp:txBody>
      <dsp:txXfrm>
        <a:off x="22137" y="3577500"/>
        <a:ext cx="5072087" cy="4091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86032-C271-4004-9C8E-DCD8E8968648}">
      <dsp:nvSpPr>
        <dsp:cNvPr id="0" name=""/>
        <dsp:cNvSpPr/>
      </dsp:nvSpPr>
      <dsp:spPr>
        <a:xfrm>
          <a:off x="0" y="0"/>
          <a:ext cx="3598960" cy="561600"/>
        </a:xfrm>
        <a:prstGeom prst="roundRect">
          <a:avLst/>
        </a:prstGeom>
        <a:solidFill>
          <a:srgbClr val="00B0F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a:solidFill>
                <a:schemeClr val="tx1"/>
              </a:solidFill>
              <a:latin typeface="Arial"/>
              <a:ea typeface="+mn-ea"/>
              <a:cs typeface="+mn-cs"/>
            </a:rPr>
            <a:t>Nutritional + Hydration Deficiencies</a:t>
          </a:r>
        </a:p>
      </dsp:txBody>
      <dsp:txXfrm>
        <a:off x="27415" y="27415"/>
        <a:ext cx="3544130" cy="506770"/>
      </dsp:txXfrm>
    </dsp:sp>
    <dsp:sp modelId="{6A391CEA-C1D7-47F5-BEB7-A1E083C87AFC}">
      <dsp:nvSpPr>
        <dsp:cNvPr id="0" name=""/>
        <dsp:cNvSpPr/>
      </dsp:nvSpPr>
      <dsp:spPr>
        <a:xfrm>
          <a:off x="0" y="661941"/>
          <a:ext cx="3598960" cy="561600"/>
        </a:xfrm>
        <a:prstGeom prst="roundRect">
          <a:avLst/>
        </a:prstGeom>
        <a:solidFill>
          <a:srgbClr val="00B0F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a:solidFill>
                <a:schemeClr val="tx1"/>
              </a:solidFill>
              <a:latin typeface="Arial"/>
              <a:ea typeface="+mn-ea"/>
              <a:cs typeface="+mn-cs"/>
            </a:rPr>
            <a:t>Hospital Readmission</a:t>
          </a:r>
        </a:p>
      </dsp:txBody>
      <dsp:txXfrm>
        <a:off x="27415" y="689356"/>
        <a:ext cx="3544130" cy="506770"/>
      </dsp:txXfrm>
    </dsp:sp>
    <dsp:sp modelId="{6F57123F-7A07-4CB2-8D4E-37A012816B8E}">
      <dsp:nvSpPr>
        <dsp:cNvPr id="0" name=""/>
        <dsp:cNvSpPr/>
      </dsp:nvSpPr>
      <dsp:spPr>
        <a:xfrm>
          <a:off x="0" y="1309941"/>
          <a:ext cx="3598960" cy="561600"/>
        </a:xfrm>
        <a:prstGeom prst="roundRect">
          <a:avLst/>
        </a:prstGeom>
        <a:solidFill>
          <a:srgbClr val="00B0F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a:solidFill>
                <a:schemeClr val="tx1"/>
              </a:solidFill>
              <a:latin typeface="Arial"/>
              <a:ea typeface="+mn-ea"/>
              <a:cs typeface="+mn-cs"/>
            </a:rPr>
            <a:t>Increased Cost</a:t>
          </a:r>
        </a:p>
      </dsp:txBody>
      <dsp:txXfrm>
        <a:off x="27415" y="1337356"/>
        <a:ext cx="3544130" cy="506770"/>
      </dsp:txXfrm>
    </dsp:sp>
    <dsp:sp modelId="{6F7BC377-9F05-4ED6-803C-916B24AFE85D}">
      <dsp:nvSpPr>
        <dsp:cNvPr id="0" name=""/>
        <dsp:cNvSpPr/>
      </dsp:nvSpPr>
      <dsp:spPr>
        <a:xfrm>
          <a:off x="0" y="1957941"/>
          <a:ext cx="3598960" cy="561600"/>
        </a:xfrm>
        <a:prstGeom prst="roundRect">
          <a:avLst/>
        </a:prstGeom>
        <a:solidFill>
          <a:srgbClr val="00B0F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a:solidFill>
                <a:schemeClr val="tx1"/>
              </a:solidFill>
              <a:latin typeface="Arial"/>
              <a:ea typeface="+mn-ea"/>
              <a:cs typeface="+mn-cs"/>
            </a:rPr>
            <a:t>Increased Nursing Time </a:t>
          </a:r>
          <a:r>
            <a:rPr lang="en-US" sz="1500" kern="1200" dirty="0" smtClean="0">
              <a:solidFill>
                <a:schemeClr val="tx1"/>
              </a:solidFill>
              <a:latin typeface="Arial"/>
              <a:ea typeface="+mn-ea"/>
              <a:cs typeface="+mn-cs"/>
            </a:rPr>
            <a:t>&amp; </a:t>
          </a:r>
          <a:r>
            <a:rPr lang="en-US" sz="1500" kern="1200" dirty="0">
              <a:solidFill>
                <a:schemeClr val="tx1"/>
              </a:solidFill>
              <a:latin typeface="Arial"/>
              <a:ea typeface="+mn-ea"/>
              <a:cs typeface="+mn-cs"/>
            </a:rPr>
            <a:t>Intervention</a:t>
          </a:r>
        </a:p>
      </dsp:txBody>
      <dsp:txXfrm>
        <a:off x="27415" y="1985356"/>
        <a:ext cx="3544130" cy="506770"/>
      </dsp:txXfrm>
    </dsp:sp>
    <dsp:sp modelId="{7FD80843-611E-488A-83F7-391B841CACD2}">
      <dsp:nvSpPr>
        <dsp:cNvPr id="0" name=""/>
        <dsp:cNvSpPr/>
      </dsp:nvSpPr>
      <dsp:spPr>
        <a:xfrm>
          <a:off x="0" y="2605941"/>
          <a:ext cx="3598960" cy="561600"/>
        </a:xfrm>
        <a:prstGeom prst="roundRect">
          <a:avLst/>
        </a:prstGeom>
        <a:solidFill>
          <a:srgbClr val="00B0F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a:solidFill>
                <a:schemeClr val="tx1"/>
              </a:solidFill>
              <a:latin typeface="Arial"/>
              <a:ea typeface="+mn-ea"/>
              <a:cs typeface="+mn-cs"/>
            </a:rPr>
            <a:t>Missed or Delayed Medication</a:t>
          </a:r>
        </a:p>
      </dsp:txBody>
      <dsp:txXfrm>
        <a:off x="27415" y="2633356"/>
        <a:ext cx="3544130" cy="506770"/>
      </dsp:txXfrm>
    </dsp:sp>
    <dsp:sp modelId="{DBD86B55-8B20-42A0-BF8B-B9B061FAC5C2}">
      <dsp:nvSpPr>
        <dsp:cNvPr id="0" name=""/>
        <dsp:cNvSpPr/>
      </dsp:nvSpPr>
      <dsp:spPr>
        <a:xfrm>
          <a:off x="0" y="3253941"/>
          <a:ext cx="3598960" cy="561600"/>
        </a:xfrm>
        <a:prstGeom prst="roundRect">
          <a:avLst/>
        </a:prstGeom>
        <a:solidFill>
          <a:srgbClr val="00B0F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a:solidFill>
                <a:schemeClr val="tx1"/>
              </a:solidFill>
              <a:latin typeface="Arial"/>
              <a:ea typeface="+mn-ea"/>
              <a:cs typeface="+mn-cs"/>
            </a:rPr>
            <a:t>Patient Risk</a:t>
          </a:r>
        </a:p>
      </dsp:txBody>
      <dsp:txXfrm>
        <a:off x="27415" y="3281356"/>
        <a:ext cx="3544130" cy="5067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xfrm>
            <a:off x="384175" y="685800"/>
            <a:ext cx="6089650" cy="3429000"/>
          </a:xfrm>
          <a:prstGeom prst="rect">
            <a:avLst/>
          </a:prstGeom>
        </p:spPr>
        <p:txBody>
          <a:bodyPr/>
          <a:lstStyle/>
          <a:p>
            <a:pPr lvl="0"/>
            <a:endParaRPr/>
          </a:p>
        </p:txBody>
      </p:sp>
      <p:sp>
        <p:nvSpPr>
          <p:cNvPr id="139" name="Shape 139"/>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841295279"/>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4175" y="685800"/>
            <a:ext cx="6089650" cy="3429000"/>
          </a:xfrm>
          <a:prstGeom prst="rect">
            <a:avLst/>
          </a:prstGeom>
        </p:spPr>
        <p:txBody>
          <a:bodyPr/>
          <a:lstStyle/>
          <a:p>
            <a:pPr lvl="0"/>
            <a:endParaRPr/>
          </a:p>
        </p:txBody>
      </p:sp>
      <p:sp>
        <p:nvSpPr>
          <p:cNvPr id="258" name="Shape 258"/>
          <p:cNvSpPr>
            <a:spLocks noGrp="1"/>
          </p:cNvSpPr>
          <p:nvPr>
            <p:ph type="body" sz="quarter" idx="1"/>
          </p:nvPr>
        </p:nvSpPr>
        <p:spPr>
          <a:prstGeom prst="rect">
            <a:avLst/>
          </a:prstGeom>
        </p:spPr>
        <p:txBody>
          <a:bodyPr/>
          <a:lstStyle>
            <a:lvl1pPr>
              <a:lnSpc>
                <a:spcPct val="117999"/>
              </a:lnSpc>
              <a:defRPr>
                <a:solidFill>
                  <a:srgbClr val="49A660"/>
                </a:solidFill>
              </a:defRPr>
            </a:lvl1pPr>
          </a:lstStyle>
          <a:p>
            <a:pPr lvl="0">
              <a:defRPr sz="1800">
                <a:solidFill>
                  <a:srgbClr val="000000"/>
                </a:solidFill>
              </a:defRPr>
            </a:pPr>
            <a:endParaRPr sz="2200" dirty="0">
              <a:solidFill>
                <a:srgbClr val="49A660"/>
              </a:solidFill>
            </a:endParaRPr>
          </a:p>
        </p:txBody>
      </p:sp>
    </p:spTree>
    <p:extLst>
      <p:ext uri="{BB962C8B-B14F-4D97-AF65-F5344CB8AC3E}">
        <p14:creationId xmlns:p14="http://schemas.microsoft.com/office/powerpoint/2010/main" val="3717881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145280" y="9121140"/>
            <a:ext cx="3169920" cy="480060"/>
          </a:xfrm>
          <a:prstGeom prst="rect">
            <a:avLst/>
          </a:prstGeom>
        </p:spPr>
        <p:txBody>
          <a:bodyPr/>
          <a:lstStyle/>
          <a:p>
            <a:pPr>
              <a:defRPr/>
            </a:pPr>
            <a:fld id="{16261C79-81C9-4537-8AFD-1630F762A713}" type="slidenum">
              <a:rPr lang="en-US" smtClean="0"/>
              <a:pPr>
                <a:defRPr/>
              </a:pPr>
              <a:t>22</a:t>
            </a:fld>
            <a:endParaRPr lang="en-US"/>
          </a:p>
        </p:txBody>
      </p:sp>
      <p:sp>
        <p:nvSpPr>
          <p:cNvPr id="5" name="Header Placeholder 4"/>
          <p:cNvSpPr>
            <a:spLocks noGrp="1"/>
          </p:cNvSpPr>
          <p:nvPr>
            <p:ph type="hdr" sz="quarter" idx="11"/>
          </p:nvPr>
        </p:nvSpPr>
        <p:spPr>
          <a:xfrm>
            <a:off x="0" y="0"/>
            <a:ext cx="3169920" cy="480060"/>
          </a:xfrm>
          <a:prstGeom prst="rect">
            <a:avLst/>
          </a:prstGeom>
        </p:spPr>
        <p:txBody>
          <a:bodyPr/>
          <a:lstStyle/>
          <a:p>
            <a:pPr>
              <a:defRPr/>
            </a:pPr>
            <a:endParaRPr lang="en-US"/>
          </a:p>
        </p:txBody>
      </p:sp>
    </p:spTree>
    <p:extLst>
      <p:ext uri="{BB962C8B-B14F-4D97-AF65-F5344CB8AC3E}">
        <p14:creationId xmlns:p14="http://schemas.microsoft.com/office/powerpoint/2010/main" val="319463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145280" y="9121140"/>
            <a:ext cx="3169920" cy="480060"/>
          </a:xfrm>
          <a:prstGeom prst="rect">
            <a:avLst/>
          </a:prstGeom>
        </p:spPr>
        <p:txBody>
          <a:bodyPr/>
          <a:lstStyle/>
          <a:p>
            <a:pPr>
              <a:defRPr/>
            </a:pPr>
            <a:fld id="{16261C79-81C9-4537-8AFD-1630F762A713}" type="slidenum">
              <a:rPr lang="en-US" smtClean="0"/>
              <a:pPr>
                <a:defRPr/>
              </a:pPr>
              <a:t>23</a:t>
            </a:fld>
            <a:endParaRPr lang="en-US"/>
          </a:p>
        </p:txBody>
      </p:sp>
      <p:sp>
        <p:nvSpPr>
          <p:cNvPr id="5" name="Header Placeholder 4"/>
          <p:cNvSpPr>
            <a:spLocks noGrp="1"/>
          </p:cNvSpPr>
          <p:nvPr>
            <p:ph type="hdr" sz="quarter" idx="11"/>
          </p:nvPr>
        </p:nvSpPr>
        <p:spPr>
          <a:xfrm>
            <a:off x="0" y="0"/>
            <a:ext cx="3169920" cy="480060"/>
          </a:xfrm>
          <a:prstGeom prst="rect">
            <a:avLst/>
          </a:prstGeom>
        </p:spPr>
        <p:txBody>
          <a:bodyPr/>
          <a:lstStyle/>
          <a:p>
            <a:pPr>
              <a:defRPr/>
            </a:pPr>
            <a:endParaRPr lang="en-US"/>
          </a:p>
        </p:txBody>
      </p:sp>
    </p:spTree>
    <p:extLst>
      <p:ext uri="{BB962C8B-B14F-4D97-AF65-F5344CB8AC3E}">
        <p14:creationId xmlns:p14="http://schemas.microsoft.com/office/powerpoint/2010/main" val="310510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384175" y="685800"/>
            <a:ext cx="6089650" cy="3429000"/>
          </a:xfrm>
          <a:ln/>
        </p:spPr>
      </p:sp>
      <p:sp>
        <p:nvSpPr>
          <p:cNvPr id="134147" name="Notes Placeholder 2"/>
          <p:cNvSpPr>
            <a:spLocks noGrp="1"/>
          </p:cNvSpPr>
          <p:nvPr>
            <p:ph type="body" idx="1"/>
          </p:nvPr>
        </p:nvSpPr>
        <p:spPr>
          <a:noFill/>
          <a:ln/>
        </p:spPr>
        <p:txBody>
          <a:bodyPr/>
          <a:lstStyle/>
          <a:p>
            <a:endParaRPr lang="en-US" dirty="0" smtClean="0"/>
          </a:p>
        </p:txBody>
      </p:sp>
      <p:sp>
        <p:nvSpPr>
          <p:cNvPr id="134148" name="Slide Number Placeholder 3"/>
          <p:cNvSpPr>
            <a:spLocks noGrp="1"/>
          </p:cNvSpPr>
          <p:nvPr>
            <p:ph type="sldNum" sz="quarter" idx="5"/>
          </p:nvPr>
        </p:nvSpPr>
        <p:spPr>
          <a:xfrm>
            <a:off x="4145280" y="9121140"/>
            <a:ext cx="3169920" cy="480060"/>
          </a:xfrm>
          <a:prstGeom prst="rect">
            <a:avLst/>
          </a:prstGeom>
          <a:noFill/>
        </p:spPr>
        <p:txBody>
          <a:bodyPr/>
          <a:lstStyle/>
          <a:p>
            <a:fld id="{BF71E44B-1145-41C8-8BD9-2799E91CB89A}" type="slidenum">
              <a:rPr lang="en-US" smtClean="0">
                <a:latin typeface="Helvetica"/>
                <a:cs typeface="Helvetica"/>
                <a:sym typeface="Helvetica"/>
              </a:rPr>
              <a:pPr/>
              <a:t>29</a:t>
            </a:fld>
            <a:endParaRPr lang="en-US" smtClean="0">
              <a:latin typeface="Helvetica"/>
              <a:cs typeface="Helvetica"/>
              <a:sym typeface="Helvetica"/>
            </a:endParaRPr>
          </a:p>
        </p:txBody>
      </p:sp>
      <p:sp>
        <p:nvSpPr>
          <p:cNvPr id="2" name="Header Placeholder 1"/>
          <p:cNvSpPr>
            <a:spLocks noGrp="1"/>
          </p:cNvSpPr>
          <p:nvPr>
            <p:ph type="hdr" sz="quarter" idx="10"/>
          </p:nvPr>
        </p:nvSpPr>
        <p:spPr>
          <a:xfrm>
            <a:off x="0" y="0"/>
            <a:ext cx="3169920" cy="480060"/>
          </a:xfrm>
          <a:prstGeom prst="rect">
            <a:avLst/>
          </a:prstGeom>
        </p:spPr>
        <p:txBody>
          <a:bodyPr/>
          <a:lstStyle/>
          <a:p>
            <a:pPr>
              <a:defRPr/>
            </a:pPr>
            <a:endParaRPr lang="en-US">
              <a:latin typeface="Helvetica"/>
              <a:cs typeface="Helvetica"/>
              <a:sym typeface="Helvetica"/>
            </a:endParaRPr>
          </a:p>
        </p:txBody>
      </p:sp>
    </p:spTree>
    <p:extLst>
      <p:ext uri="{BB962C8B-B14F-4D97-AF65-F5344CB8AC3E}">
        <p14:creationId xmlns:p14="http://schemas.microsoft.com/office/powerpoint/2010/main" val="2510728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3499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a:spLocks noGrp="1" noRot="1" noChangeAspect="1"/>
          </p:cNvSpPr>
          <p:nvPr>
            <p:ph type="sldImg"/>
          </p:nvPr>
        </p:nvSpPr>
        <p:spPr>
          <a:xfrm>
            <a:off x="384175" y="685800"/>
            <a:ext cx="6089650" cy="3429000"/>
          </a:xfrm>
          <a:prstGeom prst="rect">
            <a:avLst/>
          </a:prstGeom>
        </p:spPr>
        <p:txBody>
          <a:bodyPr/>
          <a:lstStyle/>
          <a:p>
            <a:pPr lvl="0"/>
            <a:endParaRPr/>
          </a:p>
        </p:txBody>
      </p:sp>
      <p:sp>
        <p:nvSpPr>
          <p:cNvPr id="446" name="Shape 446"/>
          <p:cNvSpPr>
            <a:spLocks noGrp="1"/>
          </p:cNvSpPr>
          <p:nvPr>
            <p:ph type="body" sz="quarter" idx="1"/>
          </p:nvPr>
        </p:nvSpPr>
        <p:spPr>
          <a:prstGeom prst="rect">
            <a:avLst/>
          </a:prstGeom>
        </p:spPr>
        <p:txBody>
          <a:bodyPr/>
          <a:lstStyle>
            <a:lvl1pPr>
              <a:lnSpc>
                <a:spcPct val="117999"/>
              </a:lnSpc>
            </a:lvl1pPr>
          </a:lstStyle>
          <a:p>
            <a:pPr lvl="0">
              <a:defRPr sz="1800"/>
            </a:pPr>
            <a:endParaRPr sz="2200" dirty="0"/>
          </a:p>
        </p:txBody>
      </p:sp>
    </p:spTree>
    <p:extLst>
      <p:ext uri="{BB962C8B-B14F-4D97-AF65-F5344CB8AC3E}">
        <p14:creationId xmlns:p14="http://schemas.microsoft.com/office/powerpoint/2010/main" val="512288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a:spLocks noGrp="1" noRot="1" noChangeAspect="1"/>
          </p:cNvSpPr>
          <p:nvPr>
            <p:ph type="sldImg"/>
          </p:nvPr>
        </p:nvSpPr>
        <p:spPr>
          <a:xfrm>
            <a:off x="384175" y="685800"/>
            <a:ext cx="6089650" cy="3429000"/>
          </a:xfrm>
          <a:prstGeom prst="rect">
            <a:avLst/>
          </a:prstGeom>
        </p:spPr>
        <p:txBody>
          <a:bodyPr/>
          <a:lstStyle/>
          <a:p>
            <a:pPr lvl="0"/>
            <a:endParaRPr/>
          </a:p>
        </p:txBody>
      </p:sp>
      <p:sp>
        <p:nvSpPr>
          <p:cNvPr id="459" name="Shape 459"/>
          <p:cNvSpPr>
            <a:spLocks noGrp="1"/>
          </p:cNvSpPr>
          <p:nvPr>
            <p:ph type="body" sz="quarter" idx="1"/>
          </p:nvPr>
        </p:nvSpPr>
        <p:spPr>
          <a:prstGeom prst="rect">
            <a:avLst/>
          </a:prstGeom>
        </p:spPr>
        <p:txBody>
          <a:bodyPr/>
          <a:lstStyle>
            <a:lvl1pPr>
              <a:lnSpc>
                <a:spcPct val="117999"/>
              </a:lnSpc>
              <a:defRPr>
                <a:solidFill>
                  <a:srgbClr val="49A660"/>
                </a:solidFill>
              </a:defRPr>
            </a:lvl1pPr>
          </a:lstStyle>
          <a:p>
            <a:pPr lvl="0">
              <a:defRPr sz="1800">
                <a:solidFill>
                  <a:srgbClr val="000000"/>
                </a:solidFill>
              </a:defRPr>
            </a:pPr>
            <a:endParaRPr sz="2200" dirty="0">
              <a:solidFill>
                <a:srgbClr val="49A660"/>
              </a:solidFill>
            </a:endParaRPr>
          </a:p>
        </p:txBody>
      </p:sp>
    </p:spTree>
    <p:extLst>
      <p:ext uri="{BB962C8B-B14F-4D97-AF65-F5344CB8AC3E}">
        <p14:creationId xmlns:p14="http://schemas.microsoft.com/office/powerpoint/2010/main" val="2569800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noRot="1" noChangeAspect="1"/>
          </p:cNvSpPr>
          <p:nvPr>
            <p:ph type="sldImg"/>
          </p:nvPr>
        </p:nvSpPr>
        <p:spPr>
          <a:xfrm>
            <a:off x="384175" y="685800"/>
            <a:ext cx="6089650" cy="3429000"/>
          </a:xfrm>
          <a:prstGeom prst="rect">
            <a:avLst/>
          </a:prstGeom>
        </p:spPr>
        <p:txBody>
          <a:bodyPr/>
          <a:lstStyle/>
          <a:p>
            <a:pPr lvl="0"/>
            <a:endParaRPr/>
          </a:p>
        </p:txBody>
      </p:sp>
      <p:sp>
        <p:nvSpPr>
          <p:cNvPr id="418" name="Shape 418"/>
          <p:cNvSpPr>
            <a:spLocks noGrp="1"/>
          </p:cNvSpPr>
          <p:nvPr>
            <p:ph type="body" sz="quarter" idx="1"/>
          </p:nvPr>
        </p:nvSpPr>
        <p:spPr>
          <a:prstGeom prst="rect">
            <a:avLst/>
          </a:prstGeom>
        </p:spPr>
        <p:txBody>
          <a:bodyPr/>
          <a:lstStyle/>
          <a:p>
            <a:pPr lvl="0">
              <a:lnSpc>
                <a:spcPct val="117999"/>
              </a:lnSpc>
              <a:defRPr sz="1800"/>
            </a:pPr>
            <a:r>
              <a:rPr sz="2200" dirty="0"/>
              <a:t>What is the rationale?</a:t>
            </a:r>
          </a:p>
          <a:p>
            <a:pPr lvl="0">
              <a:lnSpc>
                <a:spcPct val="117999"/>
              </a:lnSpc>
              <a:defRPr sz="1800"/>
            </a:pPr>
            <a:r>
              <a:rPr sz="1300" dirty="0">
                <a:latin typeface="+mj-lt"/>
                <a:ea typeface="+mj-ea"/>
                <a:cs typeface="+mj-cs"/>
                <a:sym typeface="Helvetica"/>
              </a:rPr>
              <a:t>The pathophysiology is multifactorial including the severity and etiology of the underlying critical illness, use of narcotic analgesia and other sedatives, decreased blood flow from shock, and use of vasopressors. Gastric </a:t>
            </a:r>
            <a:r>
              <a:rPr sz="1300" dirty="0" err="1">
                <a:latin typeface="+mj-lt"/>
                <a:ea typeface="+mj-ea"/>
                <a:cs typeface="+mj-cs"/>
                <a:sym typeface="Helvetica"/>
              </a:rPr>
              <a:t>dysmotility</a:t>
            </a:r>
            <a:r>
              <a:rPr sz="1300" dirty="0">
                <a:latin typeface="+mj-lt"/>
                <a:ea typeface="+mj-ea"/>
                <a:cs typeface="+mj-cs"/>
                <a:sym typeface="Helvetica"/>
              </a:rPr>
              <a:t> results in delayed gastric emptying that may place patients at risk of developing complications such as vomiting, aspiration, and ventilator associated pneumonia (VAP).</a:t>
            </a:r>
          </a:p>
        </p:txBody>
      </p:sp>
    </p:spTree>
    <p:extLst>
      <p:ext uri="{BB962C8B-B14F-4D97-AF65-F5344CB8AC3E}">
        <p14:creationId xmlns:p14="http://schemas.microsoft.com/office/powerpoint/2010/main" val="2260295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739384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xfrm>
            <a:off x="384175" y="685800"/>
            <a:ext cx="6089650" cy="3429000"/>
          </a:xfrm>
          <a:prstGeom prst="rect">
            <a:avLst/>
          </a:prstGeom>
        </p:spPr>
        <p:txBody>
          <a:bodyPr/>
          <a:lstStyle/>
          <a:p>
            <a:pPr lvl="0"/>
            <a:endParaRPr/>
          </a:p>
        </p:txBody>
      </p:sp>
      <p:sp>
        <p:nvSpPr>
          <p:cNvPr id="289" name="Shape 289"/>
          <p:cNvSpPr>
            <a:spLocks noGrp="1"/>
          </p:cNvSpPr>
          <p:nvPr>
            <p:ph type="body" sz="quarter" idx="1"/>
          </p:nvPr>
        </p:nvSpPr>
        <p:spPr>
          <a:prstGeom prst="rect">
            <a:avLst/>
          </a:prstGeom>
        </p:spPr>
        <p:txBody>
          <a:bodyPr/>
          <a:lstStyle/>
          <a:p>
            <a:pPr lvl="0">
              <a:lnSpc>
                <a:spcPct val="117999"/>
              </a:lnSpc>
              <a:defRPr sz="1800"/>
            </a:pPr>
            <a:r>
              <a:rPr sz="2200"/>
              <a:t>Notes to self: General talk track thoughts for our 3 pillars. </a:t>
            </a:r>
            <a:r>
              <a:rPr sz="2200" u="sng"/>
              <a:t>Delayed Feeding</a:t>
            </a:r>
            <a:r>
              <a:rPr sz="2200"/>
              <a:t> - we know that patients are at increased nutritional risk if they are not fed within 48 hours and early intervention is imperative. Early placement sooner and safely assists with that (ie our IRIS technology). </a:t>
            </a:r>
            <a:r>
              <a:rPr sz="2200" u="sng"/>
              <a:t>Inadequate Nutrition</a:t>
            </a:r>
            <a:r>
              <a:rPr sz="2200"/>
              <a:t> – there is strong evidence to show patients, especially the critically ill patients, actually receive less than 50% of their nutritional prescription (ie could tie in lack of formula / hydration with our feed / flush pump and pull in your PepUP protocol, INFORM and NUTRIC Score info). </a:t>
            </a:r>
            <a:r>
              <a:rPr sz="2200" u="sng"/>
              <a:t>Fragmented Care</a:t>
            </a:r>
            <a:r>
              <a:rPr sz="2200"/>
              <a:t> – addresses the transition of patient care after d/c to avoid readmissions related to tube complications, dehydration etc. Tie in OPTICS (Family capacitation strategy) as well as our Kangaroo Wireless Connect Pump for sustained nutrition targeted for home care patients. </a:t>
            </a:r>
          </a:p>
        </p:txBody>
      </p:sp>
    </p:spTree>
    <p:extLst>
      <p:ext uri="{BB962C8B-B14F-4D97-AF65-F5344CB8AC3E}">
        <p14:creationId xmlns:p14="http://schemas.microsoft.com/office/powerpoint/2010/main" val="2796555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Shape 733"/>
          <p:cNvSpPr>
            <a:spLocks noGrp="1" noRot="1" noChangeAspect="1"/>
          </p:cNvSpPr>
          <p:nvPr>
            <p:ph type="sldImg"/>
          </p:nvPr>
        </p:nvSpPr>
        <p:spPr>
          <a:xfrm>
            <a:off x="384175" y="685800"/>
            <a:ext cx="6089650" cy="3429000"/>
          </a:xfrm>
          <a:prstGeom prst="rect">
            <a:avLst/>
          </a:prstGeom>
        </p:spPr>
        <p:txBody>
          <a:bodyPr/>
          <a:lstStyle/>
          <a:p>
            <a:pPr lvl="0"/>
            <a:endParaRPr/>
          </a:p>
        </p:txBody>
      </p:sp>
      <p:sp>
        <p:nvSpPr>
          <p:cNvPr id="734" name="Shape 734"/>
          <p:cNvSpPr>
            <a:spLocks noGrp="1"/>
          </p:cNvSpPr>
          <p:nvPr>
            <p:ph type="body" sz="quarter" idx="1"/>
          </p:nvPr>
        </p:nvSpPr>
        <p:spPr>
          <a:prstGeom prst="rect">
            <a:avLst/>
          </a:prstGeom>
        </p:spPr>
        <p:txBody>
          <a:bodyPr/>
          <a:lstStyle>
            <a:lvl1pPr>
              <a:lnSpc>
                <a:spcPct val="100000"/>
              </a:lnSpc>
              <a:defRPr sz="1200">
                <a:solidFill>
                  <a:srgbClr val="49A660"/>
                </a:solidFill>
                <a:latin typeface="Arial"/>
                <a:ea typeface="Arial"/>
                <a:cs typeface="Arial"/>
                <a:sym typeface="Arial"/>
              </a:defRPr>
            </a:lvl1pPr>
          </a:lstStyle>
          <a:p>
            <a:pPr lvl="0">
              <a:defRPr sz="1800">
                <a:solidFill>
                  <a:srgbClr val="000000"/>
                </a:solidFill>
              </a:defRPr>
            </a:pPr>
            <a:endParaRPr sz="1200" dirty="0">
              <a:solidFill>
                <a:srgbClr val="49A660"/>
              </a:solidFill>
            </a:endParaRPr>
          </a:p>
        </p:txBody>
      </p:sp>
    </p:spTree>
    <p:extLst>
      <p:ext uri="{BB962C8B-B14F-4D97-AF65-F5344CB8AC3E}">
        <p14:creationId xmlns:p14="http://schemas.microsoft.com/office/powerpoint/2010/main" val="2720222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CA"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45342EB-47C8-418A-A5BE-BA427490B4C2}" type="slidenum">
              <a:rPr lang="en-CA" smtClean="0"/>
              <a:t>5</a:t>
            </a:fld>
            <a:endParaRPr lang="en-CA"/>
          </a:p>
        </p:txBody>
      </p:sp>
    </p:spTree>
    <p:extLst>
      <p:ext uri="{BB962C8B-B14F-4D97-AF65-F5344CB8AC3E}">
        <p14:creationId xmlns:p14="http://schemas.microsoft.com/office/powerpoint/2010/main" val="1186581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xfrm>
            <a:off x="384175" y="685800"/>
            <a:ext cx="6089650" cy="3429000"/>
          </a:xfrm>
          <a:prstGeom prst="rect">
            <a:avLst/>
          </a:prstGeom>
        </p:spPr>
        <p:txBody>
          <a:bodyPr/>
          <a:lstStyle/>
          <a:p>
            <a:pPr lvl="0"/>
            <a:endParaRPr/>
          </a:p>
        </p:txBody>
      </p:sp>
      <p:sp>
        <p:nvSpPr>
          <p:cNvPr id="289" name="Shape 289"/>
          <p:cNvSpPr>
            <a:spLocks noGrp="1"/>
          </p:cNvSpPr>
          <p:nvPr>
            <p:ph type="body" sz="quarter" idx="1"/>
          </p:nvPr>
        </p:nvSpPr>
        <p:spPr>
          <a:prstGeom prst="rect">
            <a:avLst/>
          </a:prstGeom>
        </p:spPr>
        <p:txBody>
          <a:bodyPr/>
          <a:lstStyle/>
          <a:p>
            <a:pPr lvl="0">
              <a:lnSpc>
                <a:spcPct val="117999"/>
              </a:lnSpc>
              <a:defRPr sz="1800"/>
            </a:pPr>
            <a:r>
              <a:rPr sz="2200"/>
              <a:t>Notes to self: General talk track thoughts for our 3 pillars. </a:t>
            </a:r>
            <a:r>
              <a:rPr sz="2200" u="sng"/>
              <a:t>Delayed Feeding</a:t>
            </a:r>
            <a:r>
              <a:rPr sz="2200"/>
              <a:t> - we know that patients are at increased nutritional risk if they are not fed within 48 hours and early intervention is imperative. Early placement sooner and safely assists with that (ie our IRIS technology). </a:t>
            </a:r>
            <a:r>
              <a:rPr sz="2200" u="sng"/>
              <a:t>Inadequate Nutrition</a:t>
            </a:r>
            <a:r>
              <a:rPr sz="2200"/>
              <a:t> – there is strong evidence to show patients, especially the critically ill patients, actually receive less than 50% of their nutritional prescription (ie could tie in lack of formula / hydration with our feed / flush pump and pull in your PepUP protocol, INFORM and NUTRIC Score info). </a:t>
            </a:r>
            <a:r>
              <a:rPr sz="2200" u="sng"/>
              <a:t>Fragmented Care</a:t>
            </a:r>
            <a:r>
              <a:rPr sz="2200"/>
              <a:t> – addresses the transition of patient care after d/c to avoid readmissions related to tube complications, dehydration etc. Tie in OPTICS (Family capacitation strategy) as well as our Kangaroo Wireless Connect Pump for sustained nutrition targeted for home care patients. </a:t>
            </a:r>
          </a:p>
        </p:txBody>
      </p:sp>
    </p:spTree>
    <p:extLst>
      <p:ext uri="{BB962C8B-B14F-4D97-AF65-F5344CB8AC3E}">
        <p14:creationId xmlns:p14="http://schemas.microsoft.com/office/powerpoint/2010/main" val="3868518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322875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xfrm>
            <a:off x="384175" y="685800"/>
            <a:ext cx="6089650" cy="3429000"/>
          </a:xfrm>
          <a:prstGeom prst="rect">
            <a:avLst/>
          </a:prstGeom>
        </p:spPr>
        <p:txBody>
          <a:bodyPr/>
          <a:lstStyle/>
          <a:p>
            <a:pPr lvl="0"/>
            <a:endParaRPr/>
          </a:p>
        </p:txBody>
      </p:sp>
      <p:sp>
        <p:nvSpPr>
          <p:cNvPr id="289" name="Shape 289"/>
          <p:cNvSpPr>
            <a:spLocks noGrp="1"/>
          </p:cNvSpPr>
          <p:nvPr>
            <p:ph type="body" sz="quarter" idx="1"/>
          </p:nvPr>
        </p:nvSpPr>
        <p:spPr>
          <a:prstGeom prst="rect">
            <a:avLst/>
          </a:prstGeom>
        </p:spPr>
        <p:txBody>
          <a:bodyPr/>
          <a:lstStyle/>
          <a:p>
            <a:pPr lvl="0">
              <a:lnSpc>
                <a:spcPct val="117999"/>
              </a:lnSpc>
              <a:defRPr sz="1800"/>
            </a:pPr>
            <a:r>
              <a:rPr sz="2200" dirty="0"/>
              <a:t>Notes to self: General talk track thoughts for our 3 pillars. </a:t>
            </a:r>
            <a:r>
              <a:rPr sz="2200" u="sng" dirty="0"/>
              <a:t>Delayed Feeding</a:t>
            </a:r>
            <a:r>
              <a:rPr sz="2200" dirty="0"/>
              <a:t> - we know that patients are at increased nutritional risk if they are not fed within 48 hours and early intervention is imperative. Early placement sooner and safely assists with that (</a:t>
            </a:r>
            <a:r>
              <a:rPr sz="2200" dirty="0" err="1"/>
              <a:t>ie</a:t>
            </a:r>
            <a:r>
              <a:rPr sz="2200" dirty="0"/>
              <a:t> our IRIS technology). </a:t>
            </a:r>
            <a:r>
              <a:rPr sz="2200" u="sng" dirty="0"/>
              <a:t>Inadequate Nutrition</a:t>
            </a:r>
            <a:r>
              <a:rPr sz="2200" dirty="0"/>
              <a:t> – there is strong evidence to show patients, especially the critically ill patients, actually receive less than 50% of their nutritional prescription (</a:t>
            </a:r>
            <a:r>
              <a:rPr sz="2200" dirty="0" err="1"/>
              <a:t>ie</a:t>
            </a:r>
            <a:r>
              <a:rPr sz="2200" dirty="0"/>
              <a:t> could tie in lack of formula / hydration with our feed / flush pump and pull in your </a:t>
            </a:r>
            <a:r>
              <a:rPr sz="2200" dirty="0" err="1"/>
              <a:t>PepUP</a:t>
            </a:r>
            <a:r>
              <a:rPr sz="2200" dirty="0"/>
              <a:t> protocol, INFORM and NUTRIC Score info). </a:t>
            </a:r>
            <a:r>
              <a:rPr sz="2200" u="sng" dirty="0"/>
              <a:t>Fragmented Care</a:t>
            </a:r>
            <a:r>
              <a:rPr sz="2200" dirty="0"/>
              <a:t> – addresses the transition of patient care after d/c to avoid readmissions related to tube complications, dehydration etc. Tie in OPTICS (Family capacitation strategy) as well as our Kangaroo Wireless Connect Pump for sustained nutrition targeted for home care patients. </a:t>
            </a:r>
          </a:p>
        </p:txBody>
      </p:sp>
    </p:spTree>
    <p:extLst>
      <p:ext uri="{BB962C8B-B14F-4D97-AF65-F5344CB8AC3E}">
        <p14:creationId xmlns:p14="http://schemas.microsoft.com/office/powerpoint/2010/main" val="4061075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BFA18CC8-F840-49A2-8542-F30D529948B3}"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861786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44DFDD5B-65AC-49E0-9207-CA47E4B7D65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833478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xfrm>
            <a:off x="384175" y="685800"/>
            <a:ext cx="6089650" cy="3429000"/>
          </a:xfrm>
          <a:prstGeom prst="rect">
            <a:avLst/>
          </a:prstGeom>
        </p:spPr>
        <p:txBody>
          <a:bodyPr/>
          <a:lstStyle/>
          <a:p>
            <a:pPr lvl="0"/>
            <a:endParaRPr/>
          </a:p>
        </p:txBody>
      </p:sp>
      <p:sp>
        <p:nvSpPr>
          <p:cNvPr id="289" name="Shape 289"/>
          <p:cNvSpPr>
            <a:spLocks noGrp="1"/>
          </p:cNvSpPr>
          <p:nvPr>
            <p:ph type="body" sz="quarter" idx="1"/>
          </p:nvPr>
        </p:nvSpPr>
        <p:spPr>
          <a:prstGeom prst="rect">
            <a:avLst/>
          </a:prstGeom>
        </p:spPr>
        <p:txBody>
          <a:bodyPr/>
          <a:lstStyle/>
          <a:p>
            <a:pPr lvl="0">
              <a:lnSpc>
                <a:spcPct val="117999"/>
              </a:lnSpc>
              <a:defRPr sz="1800"/>
            </a:pPr>
            <a:r>
              <a:rPr sz="2200"/>
              <a:t>Notes to self: General talk track thoughts for our 3 pillars. </a:t>
            </a:r>
            <a:r>
              <a:rPr sz="2200" u="sng"/>
              <a:t>Delayed Feeding</a:t>
            </a:r>
            <a:r>
              <a:rPr sz="2200"/>
              <a:t> - we know that patients are at increased nutritional risk if they are not fed within 48 hours and early intervention is imperative. Early placement sooner and safely assists with that (ie our IRIS technology). </a:t>
            </a:r>
            <a:r>
              <a:rPr sz="2200" u="sng"/>
              <a:t>Inadequate Nutrition</a:t>
            </a:r>
            <a:r>
              <a:rPr sz="2200"/>
              <a:t> – there is strong evidence to show patients, especially the critically ill patients, actually receive less than 50% of their nutritional prescription (ie could tie in lack of formula / hydration with our feed / flush pump and pull in your PepUP protocol, INFORM and NUTRIC Score info). </a:t>
            </a:r>
            <a:r>
              <a:rPr sz="2200" u="sng"/>
              <a:t>Fragmented Care</a:t>
            </a:r>
            <a:r>
              <a:rPr sz="2200"/>
              <a:t> – addresses the transition of patient care after d/c to avoid readmissions related to tube complications, dehydration etc. Tie in OPTICS (Family capacitation strategy) as well as our Kangaroo Wireless Connect Pump for sustained nutrition targeted for home care patients. </a:t>
            </a:r>
          </a:p>
        </p:txBody>
      </p:sp>
    </p:spTree>
    <p:extLst>
      <p:ext uri="{BB962C8B-B14F-4D97-AF65-F5344CB8AC3E}">
        <p14:creationId xmlns:p14="http://schemas.microsoft.com/office/powerpoint/2010/main" val="3252077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2673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In these small industry driven pilot studies:</a:t>
            </a:r>
          </a:p>
          <a:p>
            <a:pPr marL="457200" marR="0" indent="-457200" defTabSz="457200" eaLnBrk="1" fontAlgn="auto" latinLnBrk="0" hangingPunct="1">
              <a:lnSpc>
                <a:spcPct val="117999"/>
              </a:lnSpc>
              <a:spcBef>
                <a:spcPts val="0"/>
              </a:spcBef>
              <a:spcAft>
                <a:spcPts val="0"/>
              </a:spcAft>
              <a:buClrTx/>
              <a:buSzTx/>
              <a:buFontTx/>
              <a:buAutoNum type="arabicParenR"/>
              <a:tabLst/>
              <a:defRPr/>
            </a:pPr>
            <a:r>
              <a:rPr lang="en-US" dirty="0" smtClean="0"/>
              <a:t>Automatic feed/flush pump delivery of enteral water eliminated </a:t>
            </a:r>
            <a:r>
              <a:rPr lang="en-US" dirty="0" err="1" smtClean="0"/>
              <a:t>jejunal</a:t>
            </a:r>
            <a:r>
              <a:rPr lang="en-US" dirty="0" smtClean="0"/>
              <a:t> feeding tube clogs. </a:t>
            </a:r>
            <a:r>
              <a:rPr lang="en-US" smtClean="0"/>
              <a:t>This may </a:t>
            </a:r>
            <a:r>
              <a:rPr lang="en-US" dirty="0" smtClean="0"/>
              <a:t>reduce nursing time &amp; improve nursing</a:t>
            </a:r>
            <a:r>
              <a:rPr lang="en-US" baseline="0" dirty="0" smtClean="0"/>
              <a:t> efficiency.</a:t>
            </a:r>
          </a:p>
          <a:p>
            <a:pPr marL="457200" marR="0" indent="-457200" defTabSz="457200" eaLnBrk="1" fontAlgn="auto" latinLnBrk="0" hangingPunct="1">
              <a:lnSpc>
                <a:spcPct val="117999"/>
              </a:lnSpc>
              <a:spcBef>
                <a:spcPts val="0"/>
              </a:spcBef>
              <a:spcAft>
                <a:spcPts val="0"/>
              </a:spcAft>
              <a:buClrTx/>
              <a:buSzTx/>
              <a:buFontTx/>
              <a:buAutoNum type="arabicParenR"/>
              <a:tabLst/>
              <a:defRPr/>
            </a:pPr>
            <a:r>
              <a:rPr lang="en-US" baseline="0" dirty="0" smtClean="0"/>
              <a:t>The</a:t>
            </a:r>
            <a:r>
              <a:rPr lang="en-US" dirty="0" smtClean="0"/>
              <a:t> use of automated feed/flush technology, in conjunction with an education and awareness program, has been demonstrated to be a statistically significant method that may help assure the delivery of water flushes.</a:t>
            </a:r>
          </a:p>
          <a:p>
            <a:pPr marL="0" indent="0">
              <a:buNone/>
            </a:pPr>
            <a:endParaRPr lang="en-US" dirty="0" smtClean="0"/>
          </a:p>
        </p:txBody>
      </p:sp>
    </p:spTree>
    <p:extLst>
      <p:ext uri="{BB962C8B-B14F-4D97-AF65-F5344CB8AC3E}">
        <p14:creationId xmlns:p14="http://schemas.microsoft.com/office/powerpoint/2010/main" val="37638807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15.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8" name="Shape 8"/>
          <p:cNvSpPr/>
          <p:nvPr/>
        </p:nvSpPr>
        <p:spPr>
          <a:xfrm>
            <a:off x="376669" y="4562854"/>
            <a:ext cx="11433372" cy="1801336"/>
          </a:xfrm>
          <a:prstGeom prst="rect">
            <a:avLst/>
          </a:prstGeom>
          <a:solidFill>
            <a:srgbClr val="073E87"/>
          </a:solidFill>
          <a:ln w="12700">
            <a:miter lim="400000"/>
          </a:ln>
        </p:spPr>
        <p:txBody>
          <a:bodyPr lIns="0" tIns="0" rIns="0" bIns="0" anchor="ctr"/>
          <a:lstStyle/>
          <a:p>
            <a:pPr lvl="0" algn="ctr">
              <a:defRPr>
                <a:solidFill>
                  <a:srgbClr val="FFFFFF"/>
                </a:solidFill>
                <a:latin typeface="Rockwell"/>
                <a:ea typeface="Rockwell"/>
                <a:cs typeface="Rockwell"/>
                <a:sym typeface="Rockwell"/>
              </a:defRPr>
            </a:pPr>
            <a:endParaRPr/>
          </a:p>
        </p:txBody>
      </p:sp>
      <p:sp>
        <p:nvSpPr>
          <p:cNvPr id="9" name="Shape 9"/>
          <p:cNvSpPr>
            <a:spLocks noGrp="1"/>
          </p:cNvSpPr>
          <p:nvPr>
            <p:ph type="title"/>
          </p:nvPr>
        </p:nvSpPr>
        <p:spPr>
          <a:xfrm>
            <a:off x="888731" y="4781467"/>
            <a:ext cx="10543769" cy="589516"/>
          </a:xfrm>
          <a:prstGeom prst="rect">
            <a:avLst/>
          </a:prstGeom>
        </p:spPr>
        <p:txBody>
          <a:bodyPr anchor="t"/>
          <a:lstStyle>
            <a:lvl1pPr>
              <a:defRPr>
                <a:solidFill>
                  <a:srgbClr val="FFFFFF"/>
                </a:solidFill>
              </a:defRPr>
            </a:lvl1pPr>
          </a:lstStyle>
          <a:p>
            <a:pPr lvl="0">
              <a:defRPr sz="1800">
                <a:solidFill>
                  <a:srgbClr val="000000"/>
                </a:solidFill>
              </a:defRPr>
            </a:pPr>
            <a:r>
              <a:rPr sz="3200">
                <a:solidFill>
                  <a:srgbClr val="FFFFFF"/>
                </a:solidFill>
              </a:rPr>
              <a:t>Title Text</a:t>
            </a:r>
          </a:p>
        </p:txBody>
      </p:sp>
      <p:sp>
        <p:nvSpPr>
          <p:cNvPr id="10" name="Shape 10"/>
          <p:cNvSpPr>
            <a:spLocks noGrp="1"/>
          </p:cNvSpPr>
          <p:nvPr>
            <p:ph type="body" idx="1"/>
          </p:nvPr>
        </p:nvSpPr>
        <p:spPr>
          <a:xfrm>
            <a:off x="888731" y="5370981"/>
            <a:ext cx="10543769" cy="1487020"/>
          </a:xfrm>
          <a:prstGeom prst="rect">
            <a:avLst/>
          </a:prstGeom>
        </p:spPr>
        <p:txBody>
          <a:bodyPr/>
          <a:lstStyle>
            <a:lvl1pPr marL="0" indent="0">
              <a:spcBef>
                <a:spcPts val="300"/>
              </a:spcBef>
              <a:buClrTx/>
              <a:buSzTx/>
              <a:buFontTx/>
              <a:buNone/>
              <a:defRPr sz="1400">
                <a:solidFill>
                  <a:srgbClr val="FFFFFF"/>
                </a:solidFill>
              </a:defRPr>
            </a:lvl1pPr>
            <a:lvl2pPr marL="0" indent="0">
              <a:spcBef>
                <a:spcPts val="300"/>
              </a:spcBef>
              <a:buClrTx/>
              <a:buSzTx/>
              <a:buFontTx/>
              <a:buNone/>
              <a:defRPr sz="1400">
                <a:solidFill>
                  <a:srgbClr val="FFFFFF"/>
                </a:solidFill>
              </a:defRPr>
            </a:lvl2pPr>
            <a:lvl3pPr marL="0" indent="0">
              <a:spcBef>
                <a:spcPts val="300"/>
              </a:spcBef>
              <a:buClrTx/>
              <a:buSzTx/>
              <a:buFontTx/>
              <a:buNone/>
              <a:defRPr sz="1400">
                <a:solidFill>
                  <a:srgbClr val="FFFFFF"/>
                </a:solidFill>
              </a:defRPr>
            </a:lvl3pPr>
            <a:lvl4pPr marL="0" indent="0">
              <a:spcBef>
                <a:spcPts val="300"/>
              </a:spcBef>
              <a:buClrTx/>
              <a:buSzTx/>
              <a:buFontTx/>
              <a:buNone/>
              <a:defRPr sz="1400">
                <a:solidFill>
                  <a:srgbClr val="FFFFFF"/>
                </a:solidFill>
              </a:defRPr>
            </a:lvl4pPr>
            <a:lvl5pPr marL="0" indent="0">
              <a:spcBef>
                <a:spcPts val="300"/>
              </a:spcBef>
              <a:buClrTx/>
              <a:buSzTx/>
              <a:buFontTx/>
              <a:buNone/>
              <a:defRPr sz="1400">
                <a:solidFill>
                  <a:srgbClr val="FFFFFF"/>
                </a:solidFill>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
        <p:nvSpPr>
          <p:cNvPr id="11" name="Shape 11"/>
          <p:cNvSpPr/>
          <p:nvPr/>
        </p:nvSpPr>
        <p:spPr>
          <a:xfrm>
            <a:off x="376669" y="6431585"/>
            <a:ext cx="11433372" cy="191989"/>
          </a:xfrm>
          <a:prstGeom prst="rect">
            <a:avLst/>
          </a:prstGeom>
          <a:solidFill>
            <a:srgbClr val="31B6FD"/>
          </a:solidFill>
          <a:ln w="12700">
            <a:miter lim="400000"/>
          </a:ln>
        </p:spPr>
        <p:txBody>
          <a:bodyPr lIns="0" tIns="0" rIns="0" bIns="0" anchor="ctr"/>
          <a:lstStyle/>
          <a:p>
            <a:pPr lvl="0" algn="ctr">
              <a:defRPr>
                <a:solidFill>
                  <a:srgbClr val="FFFFFF"/>
                </a:solidFill>
                <a:latin typeface="Rockwell"/>
                <a:ea typeface="Rockwell"/>
                <a:cs typeface="Rockwell"/>
                <a:sym typeface="Rockwell"/>
              </a:defRPr>
            </a:pPr>
            <a:endParaRPr/>
          </a:p>
        </p:txBody>
      </p:sp>
      <p:pic>
        <p:nvPicPr>
          <p:cNvPr id="12" name="image1.jpeg" descr="CD_418062.jpg"/>
          <p:cNvPicPr/>
          <p:nvPr/>
        </p:nvPicPr>
        <p:blipFill>
          <a:blip r:embed="rId2">
            <a:extLst/>
          </a:blip>
          <a:srcRect t="30504" b="14373"/>
          <a:stretch>
            <a:fillRect/>
          </a:stretch>
        </p:blipFill>
        <p:spPr>
          <a:xfrm>
            <a:off x="376679" y="228600"/>
            <a:ext cx="5048161" cy="4187953"/>
          </a:xfrm>
          <a:prstGeom prst="rect">
            <a:avLst/>
          </a:prstGeom>
          <a:ln w="12700">
            <a:miter lim="400000"/>
          </a:ln>
        </p:spPr>
      </p:pic>
      <p:pic>
        <p:nvPicPr>
          <p:cNvPr id="13" name="image2.jpeg" descr="cv_AVISTA_OR_1090_2012.tif"/>
          <p:cNvPicPr/>
          <p:nvPr/>
        </p:nvPicPr>
        <p:blipFill>
          <a:blip r:embed="rId3">
            <a:extLst/>
          </a:blip>
          <a:srcRect l="32736"/>
          <a:stretch>
            <a:fillRect/>
          </a:stretch>
        </p:blipFill>
        <p:spPr>
          <a:xfrm>
            <a:off x="7738655" y="228602"/>
            <a:ext cx="2057403" cy="2039113"/>
          </a:xfrm>
          <a:prstGeom prst="rect">
            <a:avLst/>
          </a:prstGeom>
          <a:ln w="12700">
            <a:miter lim="400000"/>
          </a:ln>
        </p:spPr>
      </p:pic>
      <p:pic>
        <p:nvPicPr>
          <p:cNvPr id="14" name="image3.jpeg" descr="IndexOpen-881627_HR_RF.jpg"/>
          <p:cNvPicPr/>
          <p:nvPr/>
        </p:nvPicPr>
        <p:blipFill>
          <a:blip r:embed="rId4">
            <a:extLst/>
          </a:blip>
          <a:srcRect b="19545"/>
          <a:stretch>
            <a:fillRect/>
          </a:stretch>
        </p:blipFill>
        <p:spPr>
          <a:xfrm>
            <a:off x="7738654" y="2377439"/>
            <a:ext cx="2057403" cy="2039114"/>
          </a:xfrm>
          <a:prstGeom prst="rect">
            <a:avLst/>
          </a:prstGeom>
          <a:ln w="12700">
            <a:miter lim="400000"/>
          </a:ln>
        </p:spPr>
      </p:pic>
      <p:pic>
        <p:nvPicPr>
          <p:cNvPr id="15" name="image4.jpeg" descr="IndexOpen-1097626_HR_RF.jpg"/>
          <p:cNvPicPr/>
          <p:nvPr/>
        </p:nvPicPr>
        <p:blipFill>
          <a:blip r:embed="rId5">
            <a:extLst/>
          </a:blip>
          <a:srcRect t="21339" b="12593"/>
          <a:stretch>
            <a:fillRect/>
          </a:stretch>
        </p:blipFill>
        <p:spPr>
          <a:xfrm>
            <a:off x="5560605" y="2377438"/>
            <a:ext cx="2057403" cy="2039114"/>
          </a:xfrm>
          <a:prstGeom prst="rect">
            <a:avLst/>
          </a:prstGeom>
          <a:ln w="12700">
            <a:miter lim="400000"/>
          </a:ln>
        </p:spPr>
      </p:pic>
      <p:pic>
        <p:nvPicPr>
          <p:cNvPr id="16" name="image5.jpeg" descr="ThinkStock 56361130.jpg"/>
          <p:cNvPicPr/>
          <p:nvPr/>
        </p:nvPicPr>
        <p:blipFill>
          <a:blip r:embed="rId6">
            <a:extLst/>
          </a:blip>
          <a:srcRect l="32845"/>
          <a:stretch>
            <a:fillRect/>
          </a:stretch>
        </p:blipFill>
        <p:spPr>
          <a:xfrm>
            <a:off x="5560595" y="228600"/>
            <a:ext cx="2057401" cy="2042275"/>
          </a:xfrm>
          <a:prstGeom prst="rect">
            <a:avLst/>
          </a:prstGeom>
          <a:ln w="12700">
            <a:miter lim="400000"/>
          </a:ln>
        </p:spPr>
      </p:pic>
      <p:sp>
        <p:nvSpPr>
          <p:cNvPr id="17" name="Shape 17"/>
          <p:cNvSpPr/>
          <p:nvPr/>
        </p:nvSpPr>
        <p:spPr>
          <a:xfrm>
            <a:off x="9931824" y="228599"/>
            <a:ext cx="1878229" cy="4187954"/>
          </a:xfrm>
          <a:prstGeom prst="rect">
            <a:avLst/>
          </a:prstGeom>
          <a:solidFill>
            <a:srgbClr val="31B6FD"/>
          </a:solidFill>
          <a:ln w="12700">
            <a:miter lim="400000"/>
          </a:ln>
        </p:spPr>
        <p:txBody>
          <a:bodyPr lIns="0" tIns="0" rIns="0" bIns="0" anchor="ctr"/>
          <a:lstStyle/>
          <a:p>
            <a:pPr lvl="0" algn="ctr">
              <a:defRPr>
                <a:solidFill>
                  <a:srgbClr val="FFFFFF"/>
                </a:solidFill>
                <a:latin typeface="Rockwell"/>
                <a:ea typeface="Rockwell"/>
                <a:cs typeface="Rockwell"/>
                <a:sym typeface="Rockwell"/>
              </a:defRPr>
            </a:pPr>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2" name="Shape 6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x Header + Subhead + Two-column Body">
    <p:spTree>
      <p:nvGrpSpPr>
        <p:cNvPr id="1" name=""/>
        <p:cNvGrpSpPr/>
        <p:nvPr/>
      </p:nvGrpSpPr>
      <p:grpSpPr>
        <a:xfrm>
          <a:off x="0" y="0"/>
          <a:ext cx="0" cy="0"/>
          <a:chOff x="0" y="0"/>
          <a:chExt cx="0" cy="0"/>
        </a:xfrm>
      </p:grpSpPr>
      <p:sp>
        <p:nvSpPr>
          <p:cNvPr id="2" name="Title 1"/>
          <p:cNvSpPr>
            <a:spLocks noGrp="1"/>
          </p:cNvSpPr>
          <p:nvPr>
            <p:ph type="title"/>
          </p:nvPr>
        </p:nvSpPr>
        <p:spPr>
          <a:xfrm>
            <a:off x="496384" y="400240"/>
            <a:ext cx="9758165" cy="673384"/>
          </a:xfrm>
        </p:spPr>
        <p:txBody>
          <a:bodyPr/>
          <a:lstStyle>
            <a:lvl1pPr>
              <a:defRPr>
                <a:latin typeface="+mj-lt"/>
              </a:defRPr>
            </a:lvl1pPr>
          </a:lstStyle>
          <a:p>
            <a:r>
              <a:rPr lang="en-US" smtClean="0"/>
              <a:t>Click to edit Master title style</a:t>
            </a:r>
            <a:endParaRPr lang="en-US"/>
          </a:p>
        </p:txBody>
      </p:sp>
      <p:sp>
        <p:nvSpPr>
          <p:cNvPr id="3" name="Content Placeholder 2"/>
          <p:cNvSpPr>
            <a:spLocks noGrp="1"/>
          </p:cNvSpPr>
          <p:nvPr>
            <p:ph idx="1"/>
          </p:nvPr>
        </p:nvSpPr>
        <p:spPr>
          <a:xfrm>
            <a:off x="496384" y="1772233"/>
            <a:ext cx="5044123" cy="4351338"/>
          </a:xfrm>
        </p:spPr>
        <p:txBody>
          <a:bodyPr/>
          <a:lstStyle>
            <a:lvl1pPr>
              <a:defRPr b="1">
                <a:solidFill>
                  <a:schemeClr val="tx2"/>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496370" y="1073644"/>
            <a:ext cx="9758166" cy="327025"/>
          </a:xfrm>
        </p:spPr>
        <p:txBody>
          <a:bodyPr/>
          <a:lstStyle>
            <a:lvl1pPr>
              <a:defRPr sz="1400" b="1" cap="all" baseline="0">
                <a:latin typeface="+mj-lt"/>
              </a:defRPr>
            </a:lvl1pPr>
          </a:lstStyle>
          <a:p>
            <a:pPr lvl="0"/>
            <a:r>
              <a:rPr lang="en-US" smtClean="0"/>
              <a:t>Click to edit Master text styles</a:t>
            </a:r>
          </a:p>
        </p:txBody>
      </p:sp>
      <p:sp>
        <p:nvSpPr>
          <p:cNvPr id="12" name="Content Placeholder 2"/>
          <p:cNvSpPr>
            <a:spLocks noGrp="1"/>
          </p:cNvSpPr>
          <p:nvPr>
            <p:ph idx="14"/>
          </p:nvPr>
        </p:nvSpPr>
        <p:spPr>
          <a:xfrm>
            <a:off x="6036878" y="1772233"/>
            <a:ext cx="5044123" cy="4351338"/>
          </a:xfrm>
        </p:spPr>
        <p:txBody>
          <a:bodyPr/>
          <a:lstStyle>
            <a:lvl1pPr>
              <a:defRPr b="1">
                <a:solidFill>
                  <a:schemeClr val="tx2"/>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1"/>
          </p:nvPr>
        </p:nvSpPr>
        <p:spPr>
          <a:xfrm>
            <a:off x="1043941" y="6336324"/>
            <a:ext cx="7764304" cy="150562"/>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a:t>
            </a:r>
            <a:endParaRPr lang="en-US" dirty="0" smtClean="0">
              <a:solidFill>
                <a:srgbClr val="000000">
                  <a:lumMod val="75000"/>
                  <a:lumOff val="25000"/>
                </a:srgbClr>
              </a:solidFill>
            </a:endParaRPr>
          </a:p>
        </p:txBody>
      </p:sp>
      <p:sp>
        <p:nvSpPr>
          <p:cNvPr id="14" name="Slide Number Placeholder 5"/>
          <p:cNvSpPr>
            <a:spLocks noGrp="1"/>
          </p:cNvSpPr>
          <p:nvPr>
            <p:ph type="sldNum" sz="quarter" idx="12"/>
          </p:nvPr>
        </p:nvSpPr>
        <p:spPr>
          <a:xfrm>
            <a:off x="496371" y="6336324"/>
            <a:ext cx="547570" cy="150562"/>
          </a:xfrm>
        </p:spPr>
        <p:txBody>
          <a:bodyPr/>
          <a:lstStyle>
            <a:lvl1pP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pic>
        <p:nvPicPr>
          <p:cNvPr id="16" name="Picture 15"/>
          <p:cNvPicPr>
            <a:picLocks/>
          </p:cNvPicPr>
          <p:nvPr/>
        </p:nvPicPr>
        <p:blipFill>
          <a:blip r:embed="rId2" cstate="screen">
            <a:extLst>
              <a:ext uri="{28A0092B-C50C-407E-A947-70E740481C1C}">
                <a14:useLocalDpi xmlns:a14="http://schemas.microsoft.com/office/drawing/2010/main"/>
              </a:ext>
            </a:extLst>
          </a:blip>
          <a:stretch>
            <a:fillRect/>
          </a:stretch>
        </p:blipFill>
        <p:spPr>
          <a:xfrm>
            <a:off x="9405836" y="5831173"/>
            <a:ext cx="2070481" cy="501838"/>
          </a:xfrm>
          <a:prstGeom prst="rect">
            <a:avLst/>
          </a:prstGeom>
        </p:spPr>
      </p:pic>
      <p:sp>
        <p:nvSpPr>
          <p:cNvPr id="17" name="Rectangle 16"/>
          <p:cNvSpPr/>
          <p:nvPr/>
        </p:nvSpPr>
        <p:spPr>
          <a:xfrm>
            <a:off x="0" y="6626730"/>
            <a:ext cx="12179300" cy="2312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5709" y="80525"/>
            <a:ext cx="1564542" cy="1008342"/>
          </a:xfrm>
          <a:prstGeom prst="rect">
            <a:avLst/>
          </a:prstGeom>
        </p:spPr>
      </p:pic>
      <p:sp>
        <p:nvSpPr>
          <p:cNvPr id="21" name="Date Placeholder 3"/>
          <p:cNvSpPr>
            <a:spLocks noGrp="1"/>
          </p:cNvSpPr>
          <p:nvPr>
            <p:ph type="dt" sz="half" idx="10"/>
          </p:nvPr>
        </p:nvSpPr>
        <p:spPr>
          <a:xfrm>
            <a:off x="4767423" y="6336324"/>
            <a:ext cx="619839" cy="150562"/>
          </a:xfrm>
        </p:spPr>
        <p:txBody>
          <a:bodyPr/>
          <a:lstStyle>
            <a:lvl1pPr>
              <a:defRPr>
                <a:solidFill>
                  <a:schemeClr val="tx1">
                    <a:lumMod val="75000"/>
                    <a:lumOff val="25000"/>
                  </a:schemeClr>
                </a:solidFill>
              </a:defRPr>
            </a:lvl1pPr>
          </a:lstStyle>
          <a:p>
            <a:fld id="{D9D10E60-BCB2-9E43-8209-8BEBCF9DDD09}"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Tree>
    <p:extLst>
      <p:ext uri="{BB962C8B-B14F-4D97-AF65-F5344CB8AC3E}">
        <p14:creationId xmlns:p14="http://schemas.microsoft.com/office/powerpoint/2010/main" val="4060161157"/>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Header + Three-column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hasCustomPrompt="1"/>
          </p:nvPr>
        </p:nvSpPr>
        <p:spPr>
          <a:xfrm>
            <a:off x="496371" y="1772233"/>
            <a:ext cx="3387370" cy="4351338"/>
          </a:xfrm>
        </p:spPr>
        <p:txBody>
          <a:bodyPr/>
          <a:lstStyle>
            <a:lvl1pPr>
              <a:defRPr b="1">
                <a:solidFill>
                  <a:schemeClr val="tx2"/>
                </a:solidFill>
              </a:defRPr>
            </a:lvl1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hasCustomPrompt="1"/>
          </p:nvPr>
        </p:nvSpPr>
        <p:spPr>
          <a:xfrm>
            <a:off x="4380111" y="1772233"/>
            <a:ext cx="3403225" cy="4351338"/>
          </a:xfrm>
        </p:spPr>
        <p:txBody>
          <a:bodyPr/>
          <a:lstStyle>
            <a:lvl1pPr>
              <a:defRPr b="1">
                <a:solidFill>
                  <a:schemeClr val="tx2"/>
                </a:solidFill>
              </a:defRPr>
            </a:lvl1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4" hasCustomPrompt="1"/>
          </p:nvPr>
        </p:nvSpPr>
        <p:spPr>
          <a:xfrm>
            <a:off x="8279707" y="1772233"/>
            <a:ext cx="3387370" cy="3912950"/>
          </a:xfrm>
        </p:spPr>
        <p:txBody>
          <a:bodyPr/>
          <a:lstStyle>
            <a:lvl1pPr>
              <a:defRPr b="1">
                <a:solidFill>
                  <a:schemeClr val="tx2"/>
                </a:solidFill>
              </a:defRPr>
            </a:lvl1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p:ph type="ftr" sz="quarter" idx="11"/>
          </p:nvPr>
        </p:nvSpPr>
        <p:spPr>
          <a:xfrm>
            <a:off x="1043941" y="6336324"/>
            <a:ext cx="7764304" cy="150562"/>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a:t>
            </a:r>
            <a:endParaRPr lang="en-US" dirty="0" smtClean="0">
              <a:solidFill>
                <a:srgbClr val="000000">
                  <a:lumMod val="75000"/>
                  <a:lumOff val="25000"/>
                </a:srgbClr>
              </a:solidFill>
            </a:endParaRPr>
          </a:p>
        </p:txBody>
      </p:sp>
      <p:sp>
        <p:nvSpPr>
          <p:cNvPr id="14" name="Slide Number Placeholder 5"/>
          <p:cNvSpPr>
            <a:spLocks noGrp="1"/>
          </p:cNvSpPr>
          <p:nvPr>
            <p:ph type="sldNum" sz="quarter" idx="12"/>
          </p:nvPr>
        </p:nvSpPr>
        <p:spPr>
          <a:xfrm>
            <a:off x="496371" y="6336324"/>
            <a:ext cx="547570" cy="150562"/>
          </a:xfrm>
        </p:spPr>
        <p:txBody>
          <a:bodyPr/>
          <a:lstStyle>
            <a:lvl1pP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pic>
        <p:nvPicPr>
          <p:cNvPr id="16" name="Picture 15"/>
          <p:cNvPicPr>
            <a:picLocks/>
          </p:cNvPicPr>
          <p:nvPr/>
        </p:nvPicPr>
        <p:blipFill>
          <a:blip r:embed="rId2" cstate="screen">
            <a:extLst>
              <a:ext uri="{28A0092B-C50C-407E-A947-70E740481C1C}">
                <a14:useLocalDpi xmlns:a14="http://schemas.microsoft.com/office/drawing/2010/main"/>
              </a:ext>
            </a:extLst>
          </a:blip>
          <a:stretch>
            <a:fillRect/>
          </a:stretch>
        </p:blipFill>
        <p:spPr>
          <a:xfrm>
            <a:off x="9405836" y="5831173"/>
            <a:ext cx="2070481" cy="501838"/>
          </a:xfrm>
          <a:prstGeom prst="rect">
            <a:avLst/>
          </a:prstGeom>
        </p:spPr>
      </p:pic>
      <p:sp>
        <p:nvSpPr>
          <p:cNvPr id="17" name="Rectangle 16"/>
          <p:cNvSpPr/>
          <p:nvPr/>
        </p:nvSpPr>
        <p:spPr>
          <a:xfrm>
            <a:off x="0" y="6626730"/>
            <a:ext cx="12179300" cy="2312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5709" y="80525"/>
            <a:ext cx="1564542" cy="1008342"/>
          </a:xfrm>
          <a:prstGeom prst="rect">
            <a:avLst/>
          </a:prstGeom>
        </p:spPr>
      </p:pic>
      <p:sp>
        <p:nvSpPr>
          <p:cNvPr id="21" name="Date Placeholder 3"/>
          <p:cNvSpPr>
            <a:spLocks noGrp="1"/>
          </p:cNvSpPr>
          <p:nvPr>
            <p:ph type="dt" sz="half" idx="10"/>
          </p:nvPr>
        </p:nvSpPr>
        <p:spPr>
          <a:xfrm>
            <a:off x="4767423" y="6336324"/>
            <a:ext cx="619839" cy="150562"/>
          </a:xfrm>
        </p:spPr>
        <p:txBody>
          <a:bodyPr/>
          <a:lstStyle>
            <a:lvl1pPr>
              <a:defRPr>
                <a:solidFill>
                  <a:schemeClr val="tx1">
                    <a:lumMod val="75000"/>
                    <a:lumOff val="25000"/>
                  </a:schemeClr>
                </a:solidFill>
              </a:defRPr>
            </a:lvl1pPr>
          </a:lstStyle>
          <a:p>
            <a:fld id="{CFE280E8-EB00-CC4F-9DE0-98D2A8E7400E}"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Tree>
    <p:extLst>
      <p:ext uri="{BB962C8B-B14F-4D97-AF65-F5344CB8AC3E}">
        <p14:creationId xmlns:p14="http://schemas.microsoft.com/office/powerpoint/2010/main" val="281959666"/>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Header + Subhead + Three-column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496375" y="1772233"/>
            <a:ext cx="3387370" cy="4351338"/>
          </a:xfrm>
        </p:spPr>
        <p:txBody>
          <a:bodyPr/>
          <a:lstStyle>
            <a:lvl1pPr>
              <a:defRPr b="1">
                <a:solidFill>
                  <a:schemeClr val="tx2"/>
                </a:solidFill>
              </a:defRPr>
            </a:lvl1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496370" y="726299"/>
            <a:ext cx="9758166" cy="327025"/>
          </a:xfrm>
        </p:spPr>
        <p:txBody>
          <a:bodyPr/>
          <a:lstStyle>
            <a:lvl1pPr>
              <a:defRPr sz="1400" b="1" cap="all" baseline="0">
                <a:latin typeface="+mj-lt"/>
              </a:defRPr>
            </a:lvl1pPr>
          </a:lstStyle>
          <a:p>
            <a:pPr lvl="0"/>
            <a:r>
              <a:rPr lang="en-US" smtClean="0"/>
              <a:t>Click to edit Master text styles</a:t>
            </a:r>
          </a:p>
        </p:txBody>
      </p:sp>
      <p:sp>
        <p:nvSpPr>
          <p:cNvPr id="12" name="Content Placeholder 2"/>
          <p:cNvSpPr>
            <a:spLocks noGrp="1"/>
          </p:cNvSpPr>
          <p:nvPr>
            <p:ph idx="14" hasCustomPrompt="1"/>
          </p:nvPr>
        </p:nvSpPr>
        <p:spPr>
          <a:xfrm>
            <a:off x="4380111" y="1772233"/>
            <a:ext cx="3403225" cy="4351338"/>
          </a:xfrm>
        </p:spPr>
        <p:txBody>
          <a:bodyPr/>
          <a:lstStyle>
            <a:lvl1pPr>
              <a:defRPr b="1">
                <a:solidFill>
                  <a:schemeClr val="tx2"/>
                </a:solidFill>
              </a:defRPr>
            </a:lvl1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idx="15" hasCustomPrompt="1"/>
          </p:nvPr>
        </p:nvSpPr>
        <p:spPr>
          <a:xfrm>
            <a:off x="8279706" y="1772233"/>
            <a:ext cx="3403225" cy="3912950"/>
          </a:xfrm>
        </p:spPr>
        <p:txBody>
          <a:bodyPr/>
          <a:lstStyle>
            <a:lvl1pPr>
              <a:defRPr b="1">
                <a:solidFill>
                  <a:schemeClr val="tx2"/>
                </a:solidFill>
              </a:defRPr>
            </a:lvl1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Footer Placeholder 4"/>
          <p:cNvSpPr>
            <a:spLocks noGrp="1"/>
          </p:cNvSpPr>
          <p:nvPr>
            <p:ph type="ftr" sz="quarter" idx="11"/>
          </p:nvPr>
        </p:nvSpPr>
        <p:spPr>
          <a:xfrm>
            <a:off x="1043941" y="6336324"/>
            <a:ext cx="7764304" cy="150562"/>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a:t>
            </a:r>
            <a:endParaRPr lang="en-US" dirty="0" smtClean="0">
              <a:solidFill>
                <a:srgbClr val="000000">
                  <a:lumMod val="75000"/>
                  <a:lumOff val="25000"/>
                </a:srgbClr>
              </a:solidFill>
            </a:endParaRPr>
          </a:p>
        </p:txBody>
      </p:sp>
      <p:sp>
        <p:nvSpPr>
          <p:cNvPr id="16" name="Slide Number Placeholder 5"/>
          <p:cNvSpPr>
            <a:spLocks noGrp="1"/>
          </p:cNvSpPr>
          <p:nvPr>
            <p:ph type="sldNum" sz="quarter" idx="12"/>
          </p:nvPr>
        </p:nvSpPr>
        <p:spPr>
          <a:xfrm>
            <a:off x="496371" y="6336324"/>
            <a:ext cx="547570" cy="150562"/>
          </a:xfrm>
        </p:spPr>
        <p:txBody>
          <a:bodyPr/>
          <a:lstStyle>
            <a:lvl1pP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pic>
        <p:nvPicPr>
          <p:cNvPr id="18" name="Picture 17"/>
          <p:cNvPicPr>
            <a:picLocks/>
          </p:cNvPicPr>
          <p:nvPr/>
        </p:nvPicPr>
        <p:blipFill>
          <a:blip r:embed="rId2" cstate="screen">
            <a:extLst>
              <a:ext uri="{28A0092B-C50C-407E-A947-70E740481C1C}">
                <a14:useLocalDpi xmlns:a14="http://schemas.microsoft.com/office/drawing/2010/main"/>
              </a:ext>
            </a:extLst>
          </a:blip>
          <a:stretch>
            <a:fillRect/>
          </a:stretch>
        </p:blipFill>
        <p:spPr>
          <a:xfrm>
            <a:off x="9405836" y="5831173"/>
            <a:ext cx="2070481" cy="501838"/>
          </a:xfrm>
          <a:prstGeom prst="rect">
            <a:avLst/>
          </a:prstGeom>
        </p:spPr>
      </p:pic>
      <p:sp>
        <p:nvSpPr>
          <p:cNvPr id="19" name="Rectangle 18"/>
          <p:cNvSpPr/>
          <p:nvPr/>
        </p:nvSpPr>
        <p:spPr>
          <a:xfrm>
            <a:off x="0" y="6626730"/>
            <a:ext cx="12179300" cy="2312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5709" y="80525"/>
            <a:ext cx="1564542" cy="1008342"/>
          </a:xfrm>
          <a:prstGeom prst="rect">
            <a:avLst/>
          </a:prstGeom>
        </p:spPr>
      </p:pic>
      <p:sp>
        <p:nvSpPr>
          <p:cNvPr id="23" name="Date Placeholder 3"/>
          <p:cNvSpPr>
            <a:spLocks noGrp="1"/>
          </p:cNvSpPr>
          <p:nvPr>
            <p:ph type="dt" sz="half" idx="10"/>
          </p:nvPr>
        </p:nvSpPr>
        <p:spPr>
          <a:xfrm>
            <a:off x="4767423" y="6336324"/>
            <a:ext cx="619839" cy="150562"/>
          </a:xfrm>
        </p:spPr>
        <p:txBody>
          <a:bodyPr/>
          <a:lstStyle>
            <a:lvl1pPr>
              <a:defRPr>
                <a:solidFill>
                  <a:schemeClr val="tx1">
                    <a:lumMod val="75000"/>
                    <a:lumOff val="25000"/>
                  </a:schemeClr>
                </a:solidFill>
              </a:defRPr>
            </a:lvl1pPr>
          </a:lstStyle>
          <a:p>
            <a:fld id="{CEF7D7FA-67A0-0E4F-A8EB-E3DBCDA953BA}"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Tree>
    <p:extLst>
      <p:ext uri="{BB962C8B-B14F-4D97-AF65-F5344CB8AC3E}">
        <p14:creationId xmlns:p14="http://schemas.microsoft.com/office/powerpoint/2010/main" val="3785732081"/>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x Header + Subhead + Three-column Body">
    <p:spTree>
      <p:nvGrpSpPr>
        <p:cNvPr id="1" name=""/>
        <p:cNvGrpSpPr/>
        <p:nvPr/>
      </p:nvGrpSpPr>
      <p:grpSpPr>
        <a:xfrm>
          <a:off x="0" y="0"/>
          <a:ext cx="0" cy="0"/>
          <a:chOff x="0" y="0"/>
          <a:chExt cx="0" cy="0"/>
        </a:xfrm>
      </p:grpSpPr>
      <p:sp>
        <p:nvSpPr>
          <p:cNvPr id="2" name="Title 1"/>
          <p:cNvSpPr>
            <a:spLocks noGrp="1"/>
          </p:cNvSpPr>
          <p:nvPr>
            <p:ph type="title"/>
          </p:nvPr>
        </p:nvSpPr>
        <p:spPr>
          <a:xfrm>
            <a:off x="496384" y="400240"/>
            <a:ext cx="9758165" cy="673384"/>
          </a:xfrm>
        </p:spPr>
        <p:txBody>
          <a:bodyPr/>
          <a:lstStyle/>
          <a:p>
            <a:r>
              <a:rPr lang="en-US" smtClean="0"/>
              <a:t>Click to edit Master title style</a:t>
            </a:r>
            <a:endParaRPr lang="en-US" dirty="0"/>
          </a:p>
        </p:txBody>
      </p:sp>
      <p:sp>
        <p:nvSpPr>
          <p:cNvPr id="3" name="Content Placeholder 2"/>
          <p:cNvSpPr>
            <a:spLocks noGrp="1"/>
          </p:cNvSpPr>
          <p:nvPr>
            <p:ph idx="1" hasCustomPrompt="1"/>
          </p:nvPr>
        </p:nvSpPr>
        <p:spPr>
          <a:xfrm>
            <a:off x="496375" y="1772233"/>
            <a:ext cx="3387370" cy="4351338"/>
          </a:xfrm>
        </p:spPr>
        <p:txBody>
          <a:bodyPr/>
          <a:lstStyle>
            <a:lvl1pPr>
              <a:defRPr b="1">
                <a:solidFill>
                  <a:schemeClr val="tx2"/>
                </a:solidFill>
              </a:defRPr>
            </a:lvl1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496370" y="1073644"/>
            <a:ext cx="9758166" cy="335461"/>
          </a:xfrm>
        </p:spPr>
        <p:txBody>
          <a:bodyPr/>
          <a:lstStyle>
            <a:lvl1pPr>
              <a:defRPr lang="en-US" sz="1400" b="1" kern="1200" cap="all" baseline="0">
                <a:solidFill>
                  <a:schemeClr val="tx1">
                    <a:lumMod val="75000"/>
                    <a:lumOff val="25000"/>
                  </a:schemeClr>
                </a:solidFill>
                <a:latin typeface="+mj-lt"/>
                <a:ea typeface="+mn-ea"/>
                <a:cs typeface="+mn-cs"/>
              </a:defRPr>
            </a:lvl1pPr>
          </a:lstStyle>
          <a:p>
            <a:pPr marL="0" lvl="0" indent="0" algn="l" defTabSz="685800" rtl="0" eaLnBrk="1" latinLnBrk="0" hangingPunct="1">
              <a:lnSpc>
                <a:spcPct val="100000"/>
              </a:lnSpc>
              <a:spcBef>
                <a:spcPts val="1800"/>
              </a:spcBef>
              <a:buFont typeface="Arial"/>
              <a:buNone/>
            </a:pPr>
            <a:r>
              <a:rPr lang="en-US" smtClean="0"/>
              <a:t>Click to edit Master text styles</a:t>
            </a:r>
          </a:p>
        </p:txBody>
      </p:sp>
      <p:sp>
        <p:nvSpPr>
          <p:cNvPr id="12" name="Content Placeholder 2"/>
          <p:cNvSpPr>
            <a:spLocks noGrp="1"/>
          </p:cNvSpPr>
          <p:nvPr>
            <p:ph idx="14" hasCustomPrompt="1"/>
          </p:nvPr>
        </p:nvSpPr>
        <p:spPr>
          <a:xfrm>
            <a:off x="4380111" y="1772233"/>
            <a:ext cx="3403225" cy="4351338"/>
          </a:xfrm>
        </p:spPr>
        <p:txBody>
          <a:bodyPr/>
          <a:lstStyle>
            <a:lvl1pPr>
              <a:defRPr b="1">
                <a:solidFill>
                  <a:schemeClr val="tx2"/>
                </a:solidFill>
              </a:defRPr>
            </a:lvl1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idx="15" hasCustomPrompt="1"/>
          </p:nvPr>
        </p:nvSpPr>
        <p:spPr>
          <a:xfrm>
            <a:off x="8279706" y="1772233"/>
            <a:ext cx="3403225" cy="3912950"/>
          </a:xfrm>
        </p:spPr>
        <p:txBody>
          <a:bodyPr/>
          <a:lstStyle>
            <a:lvl1pPr>
              <a:defRPr b="1">
                <a:solidFill>
                  <a:schemeClr val="tx2"/>
                </a:solidFill>
              </a:defRPr>
            </a:lvl1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Footer Placeholder 4"/>
          <p:cNvSpPr>
            <a:spLocks noGrp="1"/>
          </p:cNvSpPr>
          <p:nvPr>
            <p:ph type="ftr" sz="quarter" idx="11"/>
          </p:nvPr>
        </p:nvSpPr>
        <p:spPr>
          <a:xfrm>
            <a:off x="1043941" y="6336324"/>
            <a:ext cx="7764304" cy="150562"/>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a:t>
            </a:r>
            <a:endParaRPr lang="en-US" dirty="0" smtClean="0">
              <a:solidFill>
                <a:srgbClr val="000000">
                  <a:lumMod val="75000"/>
                  <a:lumOff val="25000"/>
                </a:srgbClr>
              </a:solidFill>
            </a:endParaRPr>
          </a:p>
        </p:txBody>
      </p:sp>
      <p:sp>
        <p:nvSpPr>
          <p:cNvPr id="16" name="Slide Number Placeholder 5"/>
          <p:cNvSpPr>
            <a:spLocks noGrp="1"/>
          </p:cNvSpPr>
          <p:nvPr>
            <p:ph type="sldNum" sz="quarter" idx="12"/>
          </p:nvPr>
        </p:nvSpPr>
        <p:spPr>
          <a:xfrm>
            <a:off x="496371" y="6336324"/>
            <a:ext cx="547570" cy="150562"/>
          </a:xfrm>
        </p:spPr>
        <p:txBody>
          <a:bodyPr/>
          <a:lstStyle>
            <a:lvl1pP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pic>
        <p:nvPicPr>
          <p:cNvPr id="18" name="Picture 17"/>
          <p:cNvPicPr>
            <a:picLocks/>
          </p:cNvPicPr>
          <p:nvPr/>
        </p:nvPicPr>
        <p:blipFill>
          <a:blip r:embed="rId2" cstate="screen">
            <a:extLst>
              <a:ext uri="{28A0092B-C50C-407E-A947-70E740481C1C}">
                <a14:useLocalDpi xmlns:a14="http://schemas.microsoft.com/office/drawing/2010/main"/>
              </a:ext>
            </a:extLst>
          </a:blip>
          <a:stretch>
            <a:fillRect/>
          </a:stretch>
        </p:blipFill>
        <p:spPr>
          <a:xfrm>
            <a:off x="9405836" y="5831173"/>
            <a:ext cx="2070481" cy="501838"/>
          </a:xfrm>
          <a:prstGeom prst="rect">
            <a:avLst/>
          </a:prstGeom>
        </p:spPr>
      </p:pic>
      <p:sp>
        <p:nvSpPr>
          <p:cNvPr id="19" name="Rectangle 18"/>
          <p:cNvSpPr/>
          <p:nvPr/>
        </p:nvSpPr>
        <p:spPr>
          <a:xfrm>
            <a:off x="0" y="6626730"/>
            <a:ext cx="12179300" cy="2312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5709" y="80525"/>
            <a:ext cx="1564542" cy="1008342"/>
          </a:xfrm>
          <a:prstGeom prst="rect">
            <a:avLst/>
          </a:prstGeom>
        </p:spPr>
      </p:pic>
      <p:sp>
        <p:nvSpPr>
          <p:cNvPr id="23" name="Date Placeholder 3"/>
          <p:cNvSpPr>
            <a:spLocks noGrp="1"/>
          </p:cNvSpPr>
          <p:nvPr>
            <p:ph type="dt" sz="half" idx="10"/>
          </p:nvPr>
        </p:nvSpPr>
        <p:spPr>
          <a:xfrm>
            <a:off x="4767423" y="6336324"/>
            <a:ext cx="619839" cy="150562"/>
          </a:xfrm>
        </p:spPr>
        <p:txBody>
          <a:bodyPr/>
          <a:lstStyle>
            <a:lvl1pPr>
              <a:defRPr>
                <a:solidFill>
                  <a:schemeClr val="tx1">
                    <a:lumMod val="75000"/>
                    <a:lumOff val="25000"/>
                  </a:schemeClr>
                </a:solidFill>
              </a:defRPr>
            </a:lvl1pPr>
          </a:lstStyle>
          <a:p>
            <a:fld id="{33F370CC-FD29-8E44-A230-02C7A387B67D}"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Tree>
    <p:extLst>
      <p:ext uri="{BB962C8B-B14F-4D97-AF65-F5344CB8AC3E}">
        <p14:creationId xmlns:p14="http://schemas.microsoft.com/office/powerpoint/2010/main" val="3319416396"/>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Footer Placeholder 4"/>
          <p:cNvSpPr>
            <a:spLocks noGrp="1"/>
          </p:cNvSpPr>
          <p:nvPr>
            <p:ph type="ftr" sz="quarter" idx="11"/>
          </p:nvPr>
        </p:nvSpPr>
        <p:spPr>
          <a:xfrm>
            <a:off x="1043941" y="6336324"/>
            <a:ext cx="7764304" cy="150562"/>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a:t>
            </a:r>
            <a:endParaRPr lang="en-US" dirty="0" smtClean="0">
              <a:solidFill>
                <a:srgbClr val="000000">
                  <a:lumMod val="75000"/>
                  <a:lumOff val="25000"/>
                </a:srgbClr>
              </a:solidFill>
            </a:endParaRPr>
          </a:p>
        </p:txBody>
      </p:sp>
      <p:sp>
        <p:nvSpPr>
          <p:cNvPr id="9" name="Slide Number Placeholder 5"/>
          <p:cNvSpPr>
            <a:spLocks noGrp="1"/>
          </p:cNvSpPr>
          <p:nvPr>
            <p:ph type="sldNum" sz="quarter" idx="12"/>
          </p:nvPr>
        </p:nvSpPr>
        <p:spPr>
          <a:xfrm>
            <a:off x="496371" y="6336324"/>
            <a:ext cx="547570" cy="150562"/>
          </a:xfrm>
        </p:spPr>
        <p:txBody>
          <a:bodyPr/>
          <a:lstStyle>
            <a:lvl1pP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pic>
        <p:nvPicPr>
          <p:cNvPr id="12" name="Picture 11"/>
          <p:cNvPicPr>
            <a:picLocks/>
          </p:cNvPicPr>
          <p:nvPr/>
        </p:nvPicPr>
        <p:blipFill>
          <a:blip r:embed="rId2" cstate="screen">
            <a:extLst>
              <a:ext uri="{28A0092B-C50C-407E-A947-70E740481C1C}">
                <a14:useLocalDpi xmlns:a14="http://schemas.microsoft.com/office/drawing/2010/main"/>
              </a:ext>
            </a:extLst>
          </a:blip>
          <a:stretch>
            <a:fillRect/>
          </a:stretch>
        </p:blipFill>
        <p:spPr>
          <a:xfrm>
            <a:off x="9405836" y="5831173"/>
            <a:ext cx="2070481" cy="501838"/>
          </a:xfrm>
          <a:prstGeom prst="rect">
            <a:avLst/>
          </a:prstGeom>
        </p:spPr>
      </p:pic>
      <p:sp>
        <p:nvSpPr>
          <p:cNvPr id="10" name="Rectangle 9"/>
          <p:cNvSpPr/>
          <p:nvPr/>
        </p:nvSpPr>
        <p:spPr>
          <a:xfrm>
            <a:off x="0" y="6626730"/>
            <a:ext cx="12179300" cy="2312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5709" y="80525"/>
            <a:ext cx="1564542" cy="1008342"/>
          </a:xfrm>
          <a:prstGeom prst="rect">
            <a:avLst/>
          </a:prstGeom>
        </p:spPr>
      </p:pic>
      <p:sp>
        <p:nvSpPr>
          <p:cNvPr id="16" name="Date Placeholder 3"/>
          <p:cNvSpPr>
            <a:spLocks noGrp="1"/>
          </p:cNvSpPr>
          <p:nvPr>
            <p:ph type="dt" sz="half" idx="10"/>
          </p:nvPr>
        </p:nvSpPr>
        <p:spPr>
          <a:xfrm>
            <a:off x="4767423" y="6336324"/>
            <a:ext cx="619839" cy="150562"/>
          </a:xfrm>
        </p:spPr>
        <p:txBody>
          <a:bodyPr/>
          <a:lstStyle>
            <a:lvl1pPr>
              <a:defRPr>
                <a:solidFill>
                  <a:schemeClr val="tx1">
                    <a:lumMod val="75000"/>
                    <a:lumOff val="25000"/>
                  </a:schemeClr>
                </a:solidFill>
              </a:defRPr>
            </a:lvl1pPr>
          </a:lstStyle>
          <a:p>
            <a:fld id="{32EC0497-75A4-6B45-A1EC-96F39499AFDB}"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Tree>
    <p:extLst>
      <p:ext uri="{BB962C8B-B14F-4D97-AF65-F5344CB8AC3E}">
        <p14:creationId xmlns:p14="http://schemas.microsoft.com/office/powerpoint/2010/main" val="2794033166"/>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a:xfrm>
            <a:off x="1043941" y="6336324"/>
            <a:ext cx="8405893" cy="150562"/>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a:t>
            </a:r>
            <a:endParaRPr lang="en-US" dirty="0" smtClean="0">
              <a:solidFill>
                <a:srgbClr val="000000">
                  <a:lumMod val="75000"/>
                  <a:lumOff val="25000"/>
                </a:srgbClr>
              </a:solidFill>
            </a:endParaRPr>
          </a:p>
        </p:txBody>
      </p:sp>
      <p:sp>
        <p:nvSpPr>
          <p:cNvPr id="8" name="Slide Number Placeholder 5"/>
          <p:cNvSpPr>
            <a:spLocks noGrp="1"/>
          </p:cNvSpPr>
          <p:nvPr>
            <p:ph type="sldNum" sz="quarter" idx="12"/>
          </p:nvPr>
        </p:nvSpPr>
        <p:spPr>
          <a:xfrm>
            <a:off x="496371" y="6336324"/>
            <a:ext cx="547570" cy="150562"/>
          </a:xfrm>
        </p:spPr>
        <p:txBody>
          <a:bodyPr/>
          <a:lstStyle>
            <a:lvl1pPr>
              <a:defRPr>
                <a:solidFill>
                  <a:schemeClr val="tx1">
                    <a:lumMod val="75000"/>
                    <a:lumOff val="25000"/>
                  </a:schemeClr>
                </a:solidFill>
              </a:defRPr>
            </a:lvl1pPr>
          </a:lstStyle>
          <a:p>
            <a:fld id="{2D5B783D-A50A-4F61-8A90-CA512D8EF2E9}" type="slidenum">
              <a:rPr lang="en-US" smtClean="0">
                <a:solidFill>
                  <a:srgbClr val="000000">
                    <a:lumMod val="75000"/>
                    <a:lumOff val="25000"/>
                  </a:srgbClr>
                </a:solidFill>
              </a:rPr>
              <a:pPr/>
              <a:t>‹#›</a:t>
            </a:fld>
            <a:endParaRPr lang="en-US">
              <a:solidFill>
                <a:srgbClr val="000000">
                  <a:lumMod val="75000"/>
                  <a:lumOff val="25000"/>
                </a:srgbClr>
              </a:solidFil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5709" y="80525"/>
            <a:ext cx="1564542" cy="1008342"/>
          </a:xfrm>
          <a:prstGeom prst="rect">
            <a:avLst/>
          </a:prstGeom>
        </p:spPr>
      </p:pic>
      <p:sp>
        <p:nvSpPr>
          <p:cNvPr id="13" name="Date Placeholder 3"/>
          <p:cNvSpPr>
            <a:spLocks noGrp="1"/>
          </p:cNvSpPr>
          <p:nvPr>
            <p:ph type="dt" sz="half" idx="10"/>
          </p:nvPr>
        </p:nvSpPr>
        <p:spPr>
          <a:xfrm>
            <a:off x="4767423" y="6336324"/>
            <a:ext cx="619839" cy="150562"/>
          </a:xfrm>
        </p:spPr>
        <p:txBody>
          <a:bodyPr/>
          <a:lstStyle>
            <a:lvl1pPr>
              <a:defRPr>
                <a:solidFill>
                  <a:schemeClr val="tx1">
                    <a:lumMod val="75000"/>
                    <a:lumOff val="25000"/>
                  </a:schemeClr>
                </a:solidFill>
              </a:defRPr>
            </a:lvl1pPr>
          </a:lstStyle>
          <a:p>
            <a:fld id="{60BBD2E6-744D-2A4E-9A46-44B2249E82DD}"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Tree>
    <p:extLst>
      <p:ext uri="{BB962C8B-B14F-4D97-AF65-F5344CB8AC3E}">
        <p14:creationId xmlns:p14="http://schemas.microsoft.com/office/powerpoint/2010/main" val="9370169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ide Emphasis, Red">
    <p:spTree>
      <p:nvGrpSpPr>
        <p:cNvPr id="1" name=""/>
        <p:cNvGrpSpPr/>
        <p:nvPr/>
      </p:nvGrpSpPr>
      <p:grpSpPr>
        <a:xfrm>
          <a:off x="0" y="0"/>
          <a:ext cx="0" cy="0"/>
          <a:chOff x="0" y="0"/>
          <a:chExt cx="0" cy="0"/>
        </a:xfrm>
      </p:grpSpPr>
      <p:sp>
        <p:nvSpPr>
          <p:cNvPr id="17" name="Rectangle 16"/>
          <p:cNvSpPr/>
          <p:nvPr/>
        </p:nvSpPr>
        <p:spPr>
          <a:xfrm>
            <a:off x="8911683" y="0"/>
            <a:ext cx="3267617" cy="6858000"/>
          </a:xfrm>
          <a:prstGeom prst="rect">
            <a:avLst/>
          </a:prstGeom>
          <a:solidFill>
            <a:srgbClr val="EC22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sp>
        <p:nvSpPr>
          <p:cNvPr id="2" name="Title 1"/>
          <p:cNvSpPr>
            <a:spLocks noGrp="1"/>
          </p:cNvSpPr>
          <p:nvPr>
            <p:ph type="title"/>
          </p:nvPr>
        </p:nvSpPr>
        <p:spPr>
          <a:xfrm>
            <a:off x="496384" y="400240"/>
            <a:ext cx="7821539" cy="328304"/>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96372" y="1772235"/>
            <a:ext cx="6704444" cy="4351337"/>
          </a:xfrm>
        </p:spPr>
        <p:txBody>
          <a:bodyPr/>
          <a:lstStyle>
            <a:lvl1pPr>
              <a:defRPr b="1">
                <a:solidFill>
                  <a:schemeClr val="tx1">
                    <a:lumMod val="50000"/>
                    <a:lumOff val="50000"/>
                  </a:schemeClr>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1043942" y="6336324"/>
            <a:ext cx="6394133" cy="150562"/>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a:t>
            </a:r>
            <a:endParaRPr lang="en-US" dirty="0" smtClean="0">
              <a:solidFill>
                <a:srgbClr val="000000">
                  <a:lumMod val="75000"/>
                  <a:lumOff val="25000"/>
                </a:srgbClr>
              </a:solidFill>
            </a:endParaRPr>
          </a:p>
        </p:txBody>
      </p:sp>
      <p:sp>
        <p:nvSpPr>
          <p:cNvPr id="6" name="Slide Number Placeholder 5"/>
          <p:cNvSpPr>
            <a:spLocks noGrp="1"/>
          </p:cNvSpPr>
          <p:nvPr>
            <p:ph type="sldNum" sz="quarter" idx="12"/>
          </p:nvPr>
        </p:nvSpPr>
        <p:spPr>
          <a:xfrm>
            <a:off x="496371" y="6336324"/>
            <a:ext cx="547570" cy="150562"/>
          </a:xfrm>
        </p:spPr>
        <p:txBody>
          <a:bodyPr/>
          <a:lstStyle>
            <a:lvl1pP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sp>
        <p:nvSpPr>
          <p:cNvPr id="14" name="Text Placeholder 13"/>
          <p:cNvSpPr>
            <a:spLocks noGrp="1"/>
          </p:cNvSpPr>
          <p:nvPr>
            <p:ph type="body" sz="quarter" idx="13"/>
          </p:nvPr>
        </p:nvSpPr>
        <p:spPr>
          <a:xfrm>
            <a:off x="9218237" y="1772233"/>
            <a:ext cx="2628901" cy="3528829"/>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03634" y="5821635"/>
            <a:ext cx="2089075" cy="506273"/>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3556" y="129263"/>
            <a:ext cx="1439843" cy="930778"/>
          </a:xfrm>
          <a:prstGeom prst="rect">
            <a:avLst/>
          </a:prstGeom>
        </p:spPr>
      </p:pic>
      <p:sp>
        <p:nvSpPr>
          <p:cNvPr id="18" name="Date Placeholder 3"/>
          <p:cNvSpPr>
            <a:spLocks noGrp="1"/>
          </p:cNvSpPr>
          <p:nvPr>
            <p:ph type="dt" sz="half" idx="10"/>
          </p:nvPr>
        </p:nvSpPr>
        <p:spPr>
          <a:xfrm>
            <a:off x="4767423" y="6336324"/>
            <a:ext cx="619839" cy="150562"/>
          </a:xfrm>
        </p:spPr>
        <p:txBody>
          <a:bodyPr/>
          <a:lstStyle>
            <a:lvl1pPr>
              <a:defRPr>
                <a:solidFill>
                  <a:schemeClr val="tx1">
                    <a:lumMod val="75000"/>
                    <a:lumOff val="25000"/>
                  </a:schemeClr>
                </a:solidFill>
              </a:defRPr>
            </a:lvl1pPr>
          </a:lstStyle>
          <a:p>
            <a:fld id="{1DE427C7-6932-B242-86F1-A5CC0162CFE3}"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Tree>
    <p:extLst>
      <p:ext uri="{BB962C8B-B14F-4D97-AF65-F5344CB8AC3E}">
        <p14:creationId xmlns:p14="http://schemas.microsoft.com/office/powerpoint/2010/main" val="777355257"/>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H/S Side Empasis, Red">
    <p:spTree>
      <p:nvGrpSpPr>
        <p:cNvPr id="1" name=""/>
        <p:cNvGrpSpPr/>
        <p:nvPr/>
      </p:nvGrpSpPr>
      <p:grpSpPr>
        <a:xfrm>
          <a:off x="0" y="0"/>
          <a:ext cx="0" cy="0"/>
          <a:chOff x="0" y="0"/>
          <a:chExt cx="0" cy="0"/>
        </a:xfrm>
      </p:grpSpPr>
      <p:sp>
        <p:nvSpPr>
          <p:cNvPr id="19" name="Rectangle 18"/>
          <p:cNvSpPr/>
          <p:nvPr/>
        </p:nvSpPr>
        <p:spPr>
          <a:xfrm>
            <a:off x="8911683" y="0"/>
            <a:ext cx="3267617" cy="6858000"/>
          </a:xfrm>
          <a:prstGeom prst="rect">
            <a:avLst/>
          </a:prstGeom>
          <a:solidFill>
            <a:srgbClr val="EC22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03634" y="5821635"/>
            <a:ext cx="2089075" cy="506273"/>
          </a:xfrm>
          <a:prstGeom prst="rect">
            <a:avLst/>
          </a:prstGeom>
        </p:spPr>
      </p:pic>
      <p:sp>
        <p:nvSpPr>
          <p:cNvPr id="2" name="Title 1"/>
          <p:cNvSpPr>
            <a:spLocks noGrp="1"/>
          </p:cNvSpPr>
          <p:nvPr>
            <p:ph type="title"/>
          </p:nvPr>
        </p:nvSpPr>
        <p:spPr>
          <a:xfrm>
            <a:off x="496384" y="400240"/>
            <a:ext cx="7821539" cy="328304"/>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96372" y="1772235"/>
            <a:ext cx="6704444" cy="4351337"/>
          </a:xfrm>
        </p:spPr>
        <p:txBody>
          <a:bodyPr/>
          <a:lstStyle>
            <a:lvl1pPr>
              <a:defRPr b="1">
                <a:solidFill>
                  <a:schemeClr val="tx1">
                    <a:lumMod val="50000"/>
                    <a:lumOff val="50000"/>
                  </a:schemeClr>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1043942" y="6336324"/>
            <a:ext cx="6394133" cy="150562"/>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a:t>
            </a:r>
            <a:endParaRPr lang="en-US" dirty="0" smtClean="0">
              <a:solidFill>
                <a:srgbClr val="000000">
                  <a:lumMod val="75000"/>
                  <a:lumOff val="25000"/>
                </a:srgbClr>
              </a:solidFill>
            </a:endParaRPr>
          </a:p>
        </p:txBody>
      </p:sp>
      <p:sp>
        <p:nvSpPr>
          <p:cNvPr id="6" name="Slide Number Placeholder 5"/>
          <p:cNvSpPr>
            <a:spLocks noGrp="1"/>
          </p:cNvSpPr>
          <p:nvPr>
            <p:ph type="sldNum" sz="quarter" idx="12"/>
          </p:nvPr>
        </p:nvSpPr>
        <p:spPr>
          <a:xfrm>
            <a:off x="496371" y="6336324"/>
            <a:ext cx="547570" cy="150562"/>
          </a:xfrm>
        </p:spPr>
        <p:txBody>
          <a:bodyPr/>
          <a:lstStyle>
            <a:lvl1pP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sp>
        <p:nvSpPr>
          <p:cNvPr id="14" name="Text Placeholder 13"/>
          <p:cNvSpPr>
            <a:spLocks noGrp="1"/>
          </p:cNvSpPr>
          <p:nvPr>
            <p:ph type="body" sz="quarter" idx="13"/>
          </p:nvPr>
        </p:nvSpPr>
        <p:spPr>
          <a:xfrm>
            <a:off x="9218237" y="1772233"/>
            <a:ext cx="2628901" cy="3528829"/>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7"/>
          <p:cNvSpPr>
            <a:spLocks noGrp="1"/>
          </p:cNvSpPr>
          <p:nvPr>
            <p:ph type="body" sz="quarter" idx="14"/>
          </p:nvPr>
        </p:nvSpPr>
        <p:spPr>
          <a:xfrm>
            <a:off x="496384" y="728545"/>
            <a:ext cx="7821539" cy="327025"/>
          </a:xfrm>
        </p:spPr>
        <p:txBody>
          <a:bodyPr/>
          <a:lstStyle>
            <a:lvl1pPr>
              <a:defRPr sz="1400" b="1" cap="all" baseline="0">
                <a:latin typeface="+mj-lt"/>
              </a:defRPr>
            </a:lvl1pPr>
          </a:lstStyle>
          <a:p>
            <a:pPr lvl="0"/>
            <a:r>
              <a:rPr lang="en-US" smtClean="0"/>
              <a:t>Click to edit Master text styles</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3556" y="129263"/>
            <a:ext cx="1439843" cy="930778"/>
          </a:xfrm>
          <a:prstGeom prst="rect">
            <a:avLst/>
          </a:prstGeom>
        </p:spPr>
      </p:pic>
      <p:sp>
        <p:nvSpPr>
          <p:cNvPr id="21" name="Date Placeholder 3"/>
          <p:cNvSpPr>
            <a:spLocks noGrp="1"/>
          </p:cNvSpPr>
          <p:nvPr>
            <p:ph type="dt" sz="half" idx="10"/>
          </p:nvPr>
        </p:nvSpPr>
        <p:spPr>
          <a:xfrm>
            <a:off x="4767423" y="6336324"/>
            <a:ext cx="619839" cy="150562"/>
          </a:xfrm>
        </p:spPr>
        <p:txBody>
          <a:bodyPr/>
          <a:lstStyle>
            <a:lvl1pPr>
              <a:defRPr>
                <a:solidFill>
                  <a:schemeClr val="tx1">
                    <a:lumMod val="75000"/>
                    <a:lumOff val="25000"/>
                  </a:schemeClr>
                </a:solidFill>
              </a:defRPr>
            </a:lvl1pPr>
          </a:lstStyle>
          <a:p>
            <a:fld id="{41F73AE9-44F0-DD43-A32F-465A1ECEA28A}"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Tree>
    <p:extLst>
      <p:ext uri="{BB962C8B-B14F-4D97-AF65-F5344CB8AC3E}">
        <p14:creationId xmlns:p14="http://schemas.microsoft.com/office/powerpoint/2010/main" val="429302698"/>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2xH/S Side Emphasis, Red">
    <p:spTree>
      <p:nvGrpSpPr>
        <p:cNvPr id="1" name=""/>
        <p:cNvGrpSpPr/>
        <p:nvPr/>
      </p:nvGrpSpPr>
      <p:grpSpPr>
        <a:xfrm>
          <a:off x="0" y="0"/>
          <a:ext cx="0" cy="0"/>
          <a:chOff x="0" y="0"/>
          <a:chExt cx="0" cy="0"/>
        </a:xfrm>
      </p:grpSpPr>
      <p:sp>
        <p:nvSpPr>
          <p:cNvPr id="18" name="Rectangle 17"/>
          <p:cNvSpPr/>
          <p:nvPr/>
        </p:nvSpPr>
        <p:spPr>
          <a:xfrm>
            <a:off x="8911683" y="0"/>
            <a:ext cx="3267617" cy="6858000"/>
          </a:xfrm>
          <a:prstGeom prst="rect">
            <a:avLst/>
          </a:prstGeom>
          <a:solidFill>
            <a:srgbClr val="EC22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03634" y="5821635"/>
            <a:ext cx="2089075" cy="506273"/>
          </a:xfrm>
          <a:prstGeom prst="rect">
            <a:avLst/>
          </a:prstGeom>
        </p:spPr>
      </p:pic>
      <p:sp>
        <p:nvSpPr>
          <p:cNvPr id="2" name="Title 1"/>
          <p:cNvSpPr>
            <a:spLocks noGrp="1"/>
          </p:cNvSpPr>
          <p:nvPr>
            <p:ph type="title"/>
          </p:nvPr>
        </p:nvSpPr>
        <p:spPr>
          <a:xfrm>
            <a:off x="496384" y="400244"/>
            <a:ext cx="7821539" cy="672791"/>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96372" y="1772235"/>
            <a:ext cx="6704444" cy="4351337"/>
          </a:xfrm>
        </p:spPr>
        <p:txBody>
          <a:bodyPr/>
          <a:lstStyle>
            <a:lvl1pPr>
              <a:defRPr b="1">
                <a:solidFill>
                  <a:schemeClr val="tx1">
                    <a:lumMod val="50000"/>
                    <a:lumOff val="50000"/>
                  </a:schemeClr>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1043942" y="6336324"/>
            <a:ext cx="6394133" cy="150562"/>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a:t>
            </a:r>
            <a:endParaRPr lang="en-US" dirty="0" smtClean="0">
              <a:solidFill>
                <a:srgbClr val="000000">
                  <a:lumMod val="75000"/>
                  <a:lumOff val="25000"/>
                </a:srgbClr>
              </a:solidFill>
            </a:endParaRPr>
          </a:p>
        </p:txBody>
      </p:sp>
      <p:sp>
        <p:nvSpPr>
          <p:cNvPr id="6" name="Slide Number Placeholder 5"/>
          <p:cNvSpPr>
            <a:spLocks noGrp="1"/>
          </p:cNvSpPr>
          <p:nvPr>
            <p:ph type="sldNum" sz="quarter" idx="12"/>
          </p:nvPr>
        </p:nvSpPr>
        <p:spPr>
          <a:xfrm>
            <a:off x="496371" y="6336324"/>
            <a:ext cx="547570" cy="150562"/>
          </a:xfrm>
        </p:spPr>
        <p:txBody>
          <a:bodyPr/>
          <a:lstStyle>
            <a:lvl1pP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sp>
        <p:nvSpPr>
          <p:cNvPr id="14" name="Text Placeholder 13"/>
          <p:cNvSpPr>
            <a:spLocks noGrp="1"/>
          </p:cNvSpPr>
          <p:nvPr>
            <p:ph type="body" sz="quarter" idx="13"/>
          </p:nvPr>
        </p:nvSpPr>
        <p:spPr>
          <a:xfrm>
            <a:off x="9218237" y="1772233"/>
            <a:ext cx="2628901" cy="3528829"/>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7"/>
          <p:cNvSpPr>
            <a:spLocks noGrp="1"/>
          </p:cNvSpPr>
          <p:nvPr>
            <p:ph type="body" sz="quarter" idx="14"/>
          </p:nvPr>
        </p:nvSpPr>
        <p:spPr>
          <a:xfrm>
            <a:off x="496384" y="1073051"/>
            <a:ext cx="7821539" cy="327025"/>
          </a:xfrm>
        </p:spPr>
        <p:txBody>
          <a:bodyPr/>
          <a:lstStyle>
            <a:lvl1pPr>
              <a:defRPr sz="1400" b="1" cap="all" baseline="0">
                <a:latin typeface="+mj-lt"/>
              </a:defRPr>
            </a:lvl1pPr>
          </a:lstStyle>
          <a:p>
            <a:pPr lvl="0"/>
            <a:r>
              <a:rPr lang="en-US" smtClean="0"/>
              <a:t>Click to edit Master text styles</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3556" y="129263"/>
            <a:ext cx="1439843" cy="930778"/>
          </a:xfrm>
          <a:prstGeom prst="rect">
            <a:avLst/>
          </a:prstGeom>
        </p:spPr>
      </p:pic>
      <p:sp>
        <p:nvSpPr>
          <p:cNvPr id="19" name="Date Placeholder 3"/>
          <p:cNvSpPr>
            <a:spLocks noGrp="1"/>
          </p:cNvSpPr>
          <p:nvPr>
            <p:ph type="dt" sz="half" idx="10"/>
          </p:nvPr>
        </p:nvSpPr>
        <p:spPr>
          <a:xfrm>
            <a:off x="4767423" y="6336324"/>
            <a:ext cx="619839" cy="150562"/>
          </a:xfrm>
        </p:spPr>
        <p:txBody>
          <a:bodyPr/>
          <a:lstStyle>
            <a:lvl1pPr>
              <a:defRPr>
                <a:solidFill>
                  <a:schemeClr val="tx1">
                    <a:lumMod val="75000"/>
                    <a:lumOff val="25000"/>
                  </a:schemeClr>
                </a:solidFill>
              </a:defRPr>
            </a:lvl1pPr>
          </a:lstStyle>
          <a:p>
            <a:fld id="{303EF797-4D54-5048-A54C-E13A70ECCCD0}"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Tree>
    <p:extLst>
      <p:ext uri="{BB962C8B-B14F-4D97-AF65-F5344CB8AC3E}">
        <p14:creationId xmlns:p14="http://schemas.microsoft.com/office/powerpoint/2010/main" val="831328154"/>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ide Emphasis, Blue">
    <p:spTree>
      <p:nvGrpSpPr>
        <p:cNvPr id="1" name=""/>
        <p:cNvGrpSpPr/>
        <p:nvPr/>
      </p:nvGrpSpPr>
      <p:grpSpPr>
        <a:xfrm>
          <a:off x="0" y="0"/>
          <a:ext cx="0" cy="0"/>
          <a:chOff x="0" y="0"/>
          <a:chExt cx="0" cy="0"/>
        </a:xfrm>
      </p:grpSpPr>
      <p:sp>
        <p:nvSpPr>
          <p:cNvPr id="11" name="Rectangle 10"/>
          <p:cNvSpPr/>
          <p:nvPr/>
        </p:nvSpPr>
        <p:spPr>
          <a:xfrm>
            <a:off x="8911683" y="0"/>
            <a:ext cx="3267617" cy="6858000"/>
          </a:xfrm>
          <a:prstGeom prst="rect">
            <a:avLst/>
          </a:prstGeom>
          <a:solidFill>
            <a:srgbClr val="C1DDE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sp>
        <p:nvSpPr>
          <p:cNvPr id="2" name="Title 1"/>
          <p:cNvSpPr>
            <a:spLocks noGrp="1"/>
          </p:cNvSpPr>
          <p:nvPr>
            <p:ph type="title"/>
          </p:nvPr>
        </p:nvSpPr>
        <p:spPr>
          <a:xfrm>
            <a:off x="496384" y="400240"/>
            <a:ext cx="7821539" cy="328304"/>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96372" y="1772235"/>
            <a:ext cx="6701268" cy="4351337"/>
          </a:xfrm>
        </p:spPr>
        <p:txBody>
          <a:bodyPr/>
          <a:lstStyle>
            <a:lvl1pPr>
              <a:defRPr b="1">
                <a:solidFill>
                  <a:schemeClr val="tx1">
                    <a:lumMod val="50000"/>
                    <a:lumOff val="50000"/>
                  </a:schemeClr>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1043942" y="6336324"/>
            <a:ext cx="6394133" cy="150562"/>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a:t>
            </a:r>
            <a:endParaRPr lang="en-US" dirty="0" smtClean="0">
              <a:solidFill>
                <a:srgbClr val="000000">
                  <a:lumMod val="75000"/>
                  <a:lumOff val="25000"/>
                </a:srgbClr>
              </a:solidFill>
            </a:endParaRPr>
          </a:p>
        </p:txBody>
      </p:sp>
      <p:sp>
        <p:nvSpPr>
          <p:cNvPr id="6" name="Slide Number Placeholder 5"/>
          <p:cNvSpPr>
            <a:spLocks noGrp="1"/>
          </p:cNvSpPr>
          <p:nvPr>
            <p:ph type="sldNum" sz="quarter" idx="12"/>
          </p:nvPr>
        </p:nvSpPr>
        <p:spPr>
          <a:xfrm>
            <a:off x="496371" y="6336324"/>
            <a:ext cx="547570" cy="150562"/>
          </a:xfrm>
        </p:spPr>
        <p:txBody>
          <a:bodyPr/>
          <a:lstStyle>
            <a:lvl1pP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sp>
        <p:nvSpPr>
          <p:cNvPr id="14" name="Text Placeholder 13"/>
          <p:cNvSpPr>
            <a:spLocks noGrp="1"/>
          </p:cNvSpPr>
          <p:nvPr>
            <p:ph type="body" sz="quarter" idx="13"/>
          </p:nvPr>
        </p:nvSpPr>
        <p:spPr>
          <a:xfrm>
            <a:off x="9218237" y="1772233"/>
            <a:ext cx="2628901" cy="3528829"/>
          </a:xfrm>
        </p:spPr>
        <p:txBody>
          <a:bodyPr/>
          <a:lstStyle>
            <a:lvl1pPr>
              <a:defRPr b="1">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6" name="Picture 15"/>
          <p:cNvPicPr>
            <a:picLocks noChangeAspect="1"/>
          </p:cNvPicPr>
          <p:nvPr/>
        </p:nvPicPr>
        <p:blipFill>
          <a:blip r:embed="rId2" cstate="print">
            <a:alphaModFix amt="70000"/>
            <a:extLst>
              <a:ext uri="{28A0092B-C50C-407E-A947-70E740481C1C}">
                <a14:useLocalDpi xmlns:a14="http://schemas.microsoft.com/office/drawing/2010/main"/>
              </a:ext>
            </a:extLst>
          </a:blip>
          <a:stretch>
            <a:fillRect/>
          </a:stretch>
        </p:blipFill>
        <p:spPr>
          <a:xfrm>
            <a:off x="9403634" y="5831193"/>
            <a:ext cx="2070481" cy="501767"/>
          </a:xfrm>
          <a:prstGeom prst="rect">
            <a:avLst/>
          </a:prstGeom>
        </p:spPr>
      </p:pic>
      <p:sp>
        <p:nvSpPr>
          <p:cNvPr id="12" name="Date Placeholder 3"/>
          <p:cNvSpPr>
            <a:spLocks noGrp="1"/>
          </p:cNvSpPr>
          <p:nvPr>
            <p:ph type="dt" sz="half" idx="10"/>
          </p:nvPr>
        </p:nvSpPr>
        <p:spPr>
          <a:xfrm>
            <a:off x="4767423" y="6336324"/>
            <a:ext cx="619839" cy="150562"/>
          </a:xfrm>
        </p:spPr>
        <p:txBody>
          <a:bodyPr/>
          <a:lstStyle>
            <a:lvl1pPr>
              <a:defRPr>
                <a:solidFill>
                  <a:schemeClr val="tx1">
                    <a:lumMod val="75000"/>
                    <a:lumOff val="25000"/>
                  </a:schemeClr>
                </a:solidFill>
              </a:defRPr>
            </a:lvl1pPr>
          </a:lstStyle>
          <a:p>
            <a:fld id="{1808660B-834E-524E-A925-C61D5A45251C}"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5709" y="80525"/>
            <a:ext cx="1564542" cy="1008342"/>
          </a:xfrm>
          <a:prstGeom prst="rect">
            <a:avLst/>
          </a:prstGeom>
        </p:spPr>
      </p:pic>
    </p:spTree>
    <p:extLst>
      <p:ext uri="{BB962C8B-B14F-4D97-AF65-F5344CB8AC3E}">
        <p14:creationId xmlns:p14="http://schemas.microsoft.com/office/powerpoint/2010/main" val="16855915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 0">
    <p:spTree>
      <p:nvGrpSpPr>
        <p:cNvPr id="1" name=""/>
        <p:cNvGrpSpPr/>
        <p:nvPr/>
      </p:nvGrpSpPr>
      <p:grpSpPr>
        <a:xfrm>
          <a:off x="0" y="0"/>
          <a:ext cx="0" cy="0"/>
          <a:chOff x="0" y="0"/>
          <a:chExt cx="0" cy="0"/>
        </a:xfrm>
      </p:grpSpPr>
      <p:sp>
        <p:nvSpPr>
          <p:cNvPr id="64" name="Shape 6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H/S Side Empasis, Blue">
    <p:spTree>
      <p:nvGrpSpPr>
        <p:cNvPr id="1" name=""/>
        <p:cNvGrpSpPr/>
        <p:nvPr/>
      </p:nvGrpSpPr>
      <p:grpSpPr>
        <a:xfrm>
          <a:off x="0" y="0"/>
          <a:ext cx="0" cy="0"/>
          <a:chOff x="0" y="0"/>
          <a:chExt cx="0" cy="0"/>
        </a:xfrm>
      </p:grpSpPr>
      <p:sp>
        <p:nvSpPr>
          <p:cNvPr id="15" name="Rectangle 14"/>
          <p:cNvSpPr/>
          <p:nvPr/>
        </p:nvSpPr>
        <p:spPr>
          <a:xfrm>
            <a:off x="8911683" y="0"/>
            <a:ext cx="3267617" cy="6858000"/>
          </a:xfrm>
          <a:prstGeom prst="rect">
            <a:avLst/>
          </a:prstGeom>
          <a:solidFill>
            <a:srgbClr val="C1DDE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sp>
        <p:nvSpPr>
          <p:cNvPr id="2" name="Title 1"/>
          <p:cNvSpPr>
            <a:spLocks noGrp="1"/>
          </p:cNvSpPr>
          <p:nvPr>
            <p:ph type="title"/>
          </p:nvPr>
        </p:nvSpPr>
        <p:spPr>
          <a:xfrm>
            <a:off x="496384" y="400240"/>
            <a:ext cx="7821539" cy="328304"/>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96372" y="1772235"/>
            <a:ext cx="6704444" cy="4351337"/>
          </a:xfrm>
        </p:spPr>
        <p:txBody>
          <a:bodyPr/>
          <a:lstStyle>
            <a:lvl1pPr>
              <a:defRPr b="1">
                <a:solidFill>
                  <a:schemeClr val="tx1">
                    <a:lumMod val="50000"/>
                    <a:lumOff val="50000"/>
                  </a:schemeClr>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1043942" y="6336324"/>
            <a:ext cx="6394133" cy="150562"/>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a:t>
            </a:r>
            <a:endParaRPr lang="en-US" dirty="0" smtClean="0">
              <a:solidFill>
                <a:srgbClr val="000000">
                  <a:lumMod val="75000"/>
                  <a:lumOff val="25000"/>
                </a:srgbClr>
              </a:solidFill>
            </a:endParaRPr>
          </a:p>
        </p:txBody>
      </p:sp>
      <p:sp>
        <p:nvSpPr>
          <p:cNvPr id="6" name="Slide Number Placeholder 5"/>
          <p:cNvSpPr>
            <a:spLocks noGrp="1"/>
          </p:cNvSpPr>
          <p:nvPr>
            <p:ph type="sldNum" sz="quarter" idx="12"/>
          </p:nvPr>
        </p:nvSpPr>
        <p:spPr>
          <a:xfrm>
            <a:off x="496371" y="6336324"/>
            <a:ext cx="547570" cy="150562"/>
          </a:xfrm>
        </p:spPr>
        <p:txBody>
          <a:bodyPr/>
          <a:lstStyle>
            <a:lvl1pP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sp>
        <p:nvSpPr>
          <p:cNvPr id="14" name="Text Placeholder 13"/>
          <p:cNvSpPr>
            <a:spLocks noGrp="1"/>
          </p:cNvSpPr>
          <p:nvPr>
            <p:ph type="body" sz="quarter" idx="13"/>
          </p:nvPr>
        </p:nvSpPr>
        <p:spPr>
          <a:xfrm>
            <a:off x="9218237" y="1772233"/>
            <a:ext cx="2628901" cy="3528829"/>
          </a:xfrm>
        </p:spPr>
        <p:txBody>
          <a:bodyPr/>
          <a:lstStyle>
            <a:lvl1pPr>
              <a:defRPr b="1">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7"/>
          <p:cNvSpPr>
            <a:spLocks noGrp="1"/>
          </p:cNvSpPr>
          <p:nvPr>
            <p:ph type="body" sz="quarter" idx="14"/>
          </p:nvPr>
        </p:nvSpPr>
        <p:spPr>
          <a:xfrm>
            <a:off x="496384" y="728545"/>
            <a:ext cx="7821539" cy="327025"/>
          </a:xfrm>
        </p:spPr>
        <p:txBody>
          <a:bodyPr/>
          <a:lstStyle>
            <a:lvl1pPr>
              <a:defRPr sz="1400" b="1" cap="all" baseline="0">
                <a:latin typeface="+mj-lt"/>
              </a:defRPr>
            </a:lvl1pPr>
          </a:lstStyle>
          <a:p>
            <a:pPr lvl="0"/>
            <a:r>
              <a:rPr lang="en-US" smtClean="0"/>
              <a:t>Click to edit Master text styles</a:t>
            </a:r>
          </a:p>
        </p:txBody>
      </p:sp>
      <p:pic>
        <p:nvPicPr>
          <p:cNvPr id="17" name="Picture 16"/>
          <p:cNvPicPr>
            <a:picLocks noChangeAspect="1"/>
          </p:cNvPicPr>
          <p:nvPr/>
        </p:nvPicPr>
        <p:blipFill>
          <a:blip r:embed="rId2" cstate="print">
            <a:alphaModFix amt="70000"/>
            <a:extLst>
              <a:ext uri="{28A0092B-C50C-407E-A947-70E740481C1C}">
                <a14:useLocalDpi xmlns:a14="http://schemas.microsoft.com/office/drawing/2010/main"/>
              </a:ext>
            </a:extLst>
          </a:blip>
          <a:stretch>
            <a:fillRect/>
          </a:stretch>
        </p:blipFill>
        <p:spPr>
          <a:xfrm>
            <a:off x="9403634" y="5831193"/>
            <a:ext cx="2070481" cy="501767"/>
          </a:xfrm>
          <a:prstGeom prst="rect">
            <a:avLst/>
          </a:prstGeom>
        </p:spPr>
      </p:pic>
      <p:sp>
        <p:nvSpPr>
          <p:cNvPr id="18" name="Date Placeholder 3"/>
          <p:cNvSpPr>
            <a:spLocks noGrp="1"/>
          </p:cNvSpPr>
          <p:nvPr>
            <p:ph type="dt" sz="half" idx="10"/>
          </p:nvPr>
        </p:nvSpPr>
        <p:spPr>
          <a:xfrm>
            <a:off x="4767423" y="6336324"/>
            <a:ext cx="619839" cy="150562"/>
          </a:xfrm>
        </p:spPr>
        <p:txBody>
          <a:bodyPr/>
          <a:lstStyle>
            <a:lvl1pPr>
              <a:defRPr>
                <a:solidFill>
                  <a:schemeClr val="tx1">
                    <a:lumMod val="75000"/>
                    <a:lumOff val="25000"/>
                  </a:schemeClr>
                </a:solidFill>
              </a:defRPr>
            </a:lvl1pPr>
          </a:lstStyle>
          <a:p>
            <a:fld id="{98EB84BC-7554-D342-B990-4F7404C27E72}"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5709" y="80525"/>
            <a:ext cx="1564542" cy="1008342"/>
          </a:xfrm>
          <a:prstGeom prst="rect">
            <a:avLst/>
          </a:prstGeom>
        </p:spPr>
      </p:pic>
    </p:spTree>
    <p:extLst>
      <p:ext uri="{BB962C8B-B14F-4D97-AF65-F5344CB8AC3E}">
        <p14:creationId xmlns:p14="http://schemas.microsoft.com/office/powerpoint/2010/main" val="2050671115"/>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2xH/S Side Emphasis, Blue">
    <p:spTree>
      <p:nvGrpSpPr>
        <p:cNvPr id="1" name=""/>
        <p:cNvGrpSpPr/>
        <p:nvPr/>
      </p:nvGrpSpPr>
      <p:grpSpPr>
        <a:xfrm>
          <a:off x="0" y="0"/>
          <a:ext cx="0" cy="0"/>
          <a:chOff x="0" y="0"/>
          <a:chExt cx="0" cy="0"/>
        </a:xfrm>
      </p:grpSpPr>
      <p:sp>
        <p:nvSpPr>
          <p:cNvPr id="17" name="Rectangle 16"/>
          <p:cNvSpPr/>
          <p:nvPr/>
        </p:nvSpPr>
        <p:spPr>
          <a:xfrm>
            <a:off x="8911683" y="0"/>
            <a:ext cx="3267617" cy="6858000"/>
          </a:xfrm>
          <a:prstGeom prst="rect">
            <a:avLst/>
          </a:prstGeom>
          <a:solidFill>
            <a:srgbClr val="C1DDE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sp>
        <p:nvSpPr>
          <p:cNvPr id="2" name="Title 1"/>
          <p:cNvSpPr>
            <a:spLocks noGrp="1"/>
          </p:cNvSpPr>
          <p:nvPr>
            <p:ph type="title"/>
          </p:nvPr>
        </p:nvSpPr>
        <p:spPr>
          <a:xfrm>
            <a:off x="496384" y="400244"/>
            <a:ext cx="7821539" cy="672791"/>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96372" y="1772235"/>
            <a:ext cx="6701268" cy="4351337"/>
          </a:xfrm>
        </p:spPr>
        <p:txBody>
          <a:bodyPr/>
          <a:lstStyle>
            <a:lvl1pPr>
              <a:defRPr b="1">
                <a:solidFill>
                  <a:schemeClr val="tx1">
                    <a:lumMod val="50000"/>
                    <a:lumOff val="50000"/>
                  </a:schemeClr>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1043942" y="6336324"/>
            <a:ext cx="6394133" cy="150562"/>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a:t>
            </a:r>
            <a:endParaRPr lang="en-US" dirty="0" smtClean="0">
              <a:solidFill>
                <a:srgbClr val="000000">
                  <a:lumMod val="75000"/>
                  <a:lumOff val="25000"/>
                </a:srgbClr>
              </a:solidFill>
            </a:endParaRPr>
          </a:p>
        </p:txBody>
      </p:sp>
      <p:sp>
        <p:nvSpPr>
          <p:cNvPr id="6" name="Slide Number Placeholder 5"/>
          <p:cNvSpPr>
            <a:spLocks noGrp="1"/>
          </p:cNvSpPr>
          <p:nvPr>
            <p:ph type="sldNum" sz="quarter" idx="12"/>
          </p:nvPr>
        </p:nvSpPr>
        <p:spPr>
          <a:xfrm>
            <a:off x="496371" y="6336324"/>
            <a:ext cx="547570" cy="150562"/>
          </a:xfrm>
        </p:spPr>
        <p:txBody>
          <a:bodyPr/>
          <a:lstStyle>
            <a:lvl1pP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sp>
        <p:nvSpPr>
          <p:cNvPr id="14" name="Text Placeholder 13"/>
          <p:cNvSpPr>
            <a:spLocks noGrp="1"/>
          </p:cNvSpPr>
          <p:nvPr>
            <p:ph type="body" sz="quarter" idx="13"/>
          </p:nvPr>
        </p:nvSpPr>
        <p:spPr>
          <a:xfrm>
            <a:off x="9218237" y="1772233"/>
            <a:ext cx="2628901" cy="3528829"/>
          </a:xfrm>
        </p:spPr>
        <p:txBody>
          <a:bodyPr/>
          <a:lstStyle>
            <a:lvl1pPr>
              <a:defRPr b="1">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7"/>
          <p:cNvSpPr>
            <a:spLocks noGrp="1"/>
          </p:cNvSpPr>
          <p:nvPr>
            <p:ph type="body" sz="quarter" idx="14"/>
          </p:nvPr>
        </p:nvSpPr>
        <p:spPr>
          <a:xfrm>
            <a:off x="496384" y="1073051"/>
            <a:ext cx="7821539" cy="327025"/>
          </a:xfrm>
        </p:spPr>
        <p:txBody>
          <a:bodyPr/>
          <a:lstStyle>
            <a:lvl1pPr>
              <a:defRPr sz="1400" b="1" cap="all" baseline="0">
                <a:latin typeface="+mj-lt"/>
              </a:defRPr>
            </a:lvl1pPr>
          </a:lstStyle>
          <a:p>
            <a:pPr lvl="0"/>
            <a:r>
              <a:rPr lang="en-US" smtClean="0"/>
              <a:t>Click to edit Master text styles</a:t>
            </a:r>
          </a:p>
        </p:txBody>
      </p:sp>
      <p:pic>
        <p:nvPicPr>
          <p:cNvPr id="15" name="Picture 14"/>
          <p:cNvPicPr>
            <a:picLocks noChangeAspect="1"/>
          </p:cNvPicPr>
          <p:nvPr/>
        </p:nvPicPr>
        <p:blipFill>
          <a:blip r:embed="rId2" cstate="print">
            <a:alphaModFix amt="70000"/>
            <a:extLst>
              <a:ext uri="{28A0092B-C50C-407E-A947-70E740481C1C}">
                <a14:useLocalDpi xmlns:a14="http://schemas.microsoft.com/office/drawing/2010/main"/>
              </a:ext>
            </a:extLst>
          </a:blip>
          <a:stretch>
            <a:fillRect/>
          </a:stretch>
        </p:blipFill>
        <p:spPr>
          <a:xfrm>
            <a:off x="9403634" y="5831193"/>
            <a:ext cx="2070481" cy="501767"/>
          </a:xfrm>
          <a:prstGeom prst="rect">
            <a:avLst/>
          </a:prstGeom>
        </p:spPr>
      </p:pic>
      <p:sp>
        <p:nvSpPr>
          <p:cNvPr id="18" name="Date Placeholder 3"/>
          <p:cNvSpPr>
            <a:spLocks noGrp="1"/>
          </p:cNvSpPr>
          <p:nvPr>
            <p:ph type="dt" sz="half" idx="10"/>
          </p:nvPr>
        </p:nvSpPr>
        <p:spPr>
          <a:xfrm>
            <a:off x="4767423" y="6336324"/>
            <a:ext cx="619839" cy="150562"/>
          </a:xfrm>
        </p:spPr>
        <p:txBody>
          <a:bodyPr/>
          <a:lstStyle>
            <a:lvl1pPr>
              <a:defRPr>
                <a:solidFill>
                  <a:schemeClr val="tx1">
                    <a:lumMod val="75000"/>
                    <a:lumOff val="25000"/>
                  </a:schemeClr>
                </a:solidFill>
              </a:defRPr>
            </a:lvl1pPr>
          </a:lstStyle>
          <a:p>
            <a:fld id="{080C6ECE-5CBD-2844-A46C-B7E9109F5004}"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5709" y="80525"/>
            <a:ext cx="1564542" cy="1008342"/>
          </a:xfrm>
          <a:prstGeom prst="rect">
            <a:avLst/>
          </a:prstGeom>
        </p:spPr>
      </p:pic>
    </p:spTree>
    <p:extLst>
      <p:ext uri="{BB962C8B-B14F-4D97-AF65-F5344CB8AC3E}">
        <p14:creationId xmlns:p14="http://schemas.microsoft.com/office/powerpoint/2010/main" val="3265934942"/>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ide Emphasis, Gray">
    <p:spTree>
      <p:nvGrpSpPr>
        <p:cNvPr id="1" name=""/>
        <p:cNvGrpSpPr/>
        <p:nvPr/>
      </p:nvGrpSpPr>
      <p:grpSpPr>
        <a:xfrm>
          <a:off x="0" y="0"/>
          <a:ext cx="0" cy="0"/>
          <a:chOff x="0" y="0"/>
          <a:chExt cx="0" cy="0"/>
        </a:xfrm>
      </p:grpSpPr>
      <p:sp>
        <p:nvSpPr>
          <p:cNvPr id="7" name="Rectangle 6"/>
          <p:cNvSpPr/>
          <p:nvPr/>
        </p:nvSpPr>
        <p:spPr>
          <a:xfrm>
            <a:off x="8911683" y="0"/>
            <a:ext cx="3267617" cy="6858000"/>
          </a:xfrm>
          <a:prstGeom prst="rect">
            <a:avLst/>
          </a:prstGeom>
          <a:solidFill>
            <a:srgbClr val="E2DDD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sp>
        <p:nvSpPr>
          <p:cNvPr id="2" name="Title 1"/>
          <p:cNvSpPr>
            <a:spLocks noGrp="1"/>
          </p:cNvSpPr>
          <p:nvPr>
            <p:ph type="title"/>
          </p:nvPr>
        </p:nvSpPr>
        <p:spPr>
          <a:xfrm>
            <a:off x="496384" y="400240"/>
            <a:ext cx="7821539" cy="328304"/>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96372" y="1772235"/>
            <a:ext cx="6704444" cy="4351337"/>
          </a:xfrm>
        </p:spPr>
        <p:txBody>
          <a:bodyPr/>
          <a:lstStyle>
            <a:lvl1pPr>
              <a:defRPr b="1">
                <a:solidFill>
                  <a:schemeClr val="tx1">
                    <a:lumMod val="50000"/>
                    <a:lumOff val="50000"/>
                  </a:schemeClr>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1043942" y="6336324"/>
            <a:ext cx="6394133" cy="150562"/>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a:t>
            </a:r>
            <a:endParaRPr lang="en-US" dirty="0" smtClean="0">
              <a:solidFill>
                <a:srgbClr val="000000">
                  <a:lumMod val="75000"/>
                  <a:lumOff val="25000"/>
                </a:srgbClr>
              </a:solidFill>
            </a:endParaRPr>
          </a:p>
        </p:txBody>
      </p:sp>
      <p:sp>
        <p:nvSpPr>
          <p:cNvPr id="6" name="Slide Number Placeholder 5"/>
          <p:cNvSpPr>
            <a:spLocks noGrp="1"/>
          </p:cNvSpPr>
          <p:nvPr>
            <p:ph type="sldNum" sz="quarter" idx="12"/>
          </p:nvPr>
        </p:nvSpPr>
        <p:spPr>
          <a:xfrm>
            <a:off x="496371" y="6336324"/>
            <a:ext cx="547570" cy="150562"/>
          </a:xfrm>
        </p:spPr>
        <p:txBody>
          <a:bodyPr/>
          <a:lstStyle>
            <a:lvl1pP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sp>
        <p:nvSpPr>
          <p:cNvPr id="14" name="Text Placeholder 13"/>
          <p:cNvSpPr>
            <a:spLocks noGrp="1"/>
          </p:cNvSpPr>
          <p:nvPr>
            <p:ph type="body" sz="quarter" idx="13"/>
          </p:nvPr>
        </p:nvSpPr>
        <p:spPr>
          <a:xfrm>
            <a:off x="9218237" y="1772233"/>
            <a:ext cx="2628901" cy="3528829"/>
          </a:xfrm>
        </p:spPr>
        <p:txBody>
          <a:bodyPr/>
          <a:lstStyle>
            <a:lvl1pPr>
              <a:defRPr b="1">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5" name="Picture 14"/>
          <p:cNvPicPr>
            <a:picLocks noChangeAspect="1"/>
          </p:cNvPicPr>
          <p:nvPr/>
        </p:nvPicPr>
        <p:blipFill>
          <a:blip r:embed="rId2" cstate="print">
            <a:alphaModFix amt="70000"/>
            <a:extLst>
              <a:ext uri="{28A0092B-C50C-407E-A947-70E740481C1C}">
                <a14:useLocalDpi xmlns:a14="http://schemas.microsoft.com/office/drawing/2010/main"/>
              </a:ext>
            </a:extLst>
          </a:blip>
          <a:stretch>
            <a:fillRect/>
          </a:stretch>
        </p:blipFill>
        <p:spPr>
          <a:xfrm>
            <a:off x="9403634" y="5831193"/>
            <a:ext cx="2070481" cy="501767"/>
          </a:xfrm>
          <a:prstGeom prst="rect">
            <a:avLst/>
          </a:prstGeom>
        </p:spPr>
      </p:pic>
      <p:sp>
        <p:nvSpPr>
          <p:cNvPr id="13" name="Date Placeholder 3"/>
          <p:cNvSpPr>
            <a:spLocks noGrp="1"/>
          </p:cNvSpPr>
          <p:nvPr>
            <p:ph type="dt" sz="half" idx="10"/>
          </p:nvPr>
        </p:nvSpPr>
        <p:spPr>
          <a:xfrm>
            <a:off x="4767423" y="6336324"/>
            <a:ext cx="619839" cy="150562"/>
          </a:xfrm>
        </p:spPr>
        <p:txBody>
          <a:bodyPr/>
          <a:lstStyle>
            <a:lvl1pPr>
              <a:defRPr>
                <a:solidFill>
                  <a:schemeClr val="tx1">
                    <a:lumMod val="75000"/>
                    <a:lumOff val="25000"/>
                  </a:schemeClr>
                </a:solidFill>
              </a:defRPr>
            </a:lvl1pPr>
          </a:lstStyle>
          <a:p>
            <a:fld id="{88935213-F75C-594E-AFB3-7E2BCF5F59E8}"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5709" y="80525"/>
            <a:ext cx="1564542" cy="1008342"/>
          </a:xfrm>
          <a:prstGeom prst="rect">
            <a:avLst/>
          </a:prstGeom>
        </p:spPr>
      </p:pic>
    </p:spTree>
    <p:extLst>
      <p:ext uri="{BB962C8B-B14F-4D97-AF65-F5344CB8AC3E}">
        <p14:creationId xmlns:p14="http://schemas.microsoft.com/office/powerpoint/2010/main" val="3766877582"/>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H/S Side Empasis, Gray">
    <p:spTree>
      <p:nvGrpSpPr>
        <p:cNvPr id="1" name=""/>
        <p:cNvGrpSpPr/>
        <p:nvPr/>
      </p:nvGrpSpPr>
      <p:grpSpPr>
        <a:xfrm>
          <a:off x="0" y="0"/>
          <a:ext cx="0" cy="0"/>
          <a:chOff x="0" y="0"/>
          <a:chExt cx="0" cy="0"/>
        </a:xfrm>
      </p:grpSpPr>
      <p:sp>
        <p:nvSpPr>
          <p:cNvPr id="18" name="Rectangle 17"/>
          <p:cNvSpPr/>
          <p:nvPr/>
        </p:nvSpPr>
        <p:spPr>
          <a:xfrm>
            <a:off x="8911683" y="0"/>
            <a:ext cx="3267617" cy="6858000"/>
          </a:xfrm>
          <a:prstGeom prst="rect">
            <a:avLst/>
          </a:prstGeom>
          <a:solidFill>
            <a:srgbClr val="E2DDD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sp>
        <p:nvSpPr>
          <p:cNvPr id="2" name="Title 1"/>
          <p:cNvSpPr>
            <a:spLocks noGrp="1"/>
          </p:cNvSpPr>
          <p:nvPr>
            <p:ph type="title"/>
          </p:nvPr>
        </p:nvSpPr>
        <p:spPr>
          <a:xfrm>
            <a:off x="496384" y="400240"/>
            <a:ext cx="7821539" cy="328304"/>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96372" y="1772235"/>
            <a:ext cx="6704444" cy="4351337"/>
          </a:xfrm>
        </p:spPr>
        <p:txBody>
          <a:bodyPr/>
          <a:lstStyle>
            <a:lvl1pPr>
              <a:defRPr b="1">
                <a:solidFill>
                  <a:schemeClr val="tx1">
                    <a:lumMod val="50000"/>
                    <a:lumOff val="50000"/>
                  </a:schemeClr>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767423" y="6336324"/>
            <a:ext cx="619839" cy="150562"/>
          </a:xfrm>
        </p:spPr>
        <p:txBody>
          <a:bodyPr/>
          <a:lstStyle>
            <a:lvl1pPr>
              <a:defRPr>
                <a:solidFill>
                  <a:schemeClr val="tx1">
                    <a:lumMod val="75000"/>
                    <a:lumOff val="25000"/>
                  </a:schemeClr>
                </a:solidFill>
              </a:defRPr>
            </a:lvl1pPr>
          </a:lstStyle>
          <a:p>
            <a:fld id="{C3A41E27-7EE5-094B-8F48-C475A18B91D3}"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
        <p:nvSpPr>
          <p:cNvPr id="5" name="Footer Placeholder 4"/>
          <p:cNvSpPr>
            <a:spLocks noGrp="1"/>
          </p:cNvSpPr>
          <p:nvPr>
            <p:ph type="ftr" sz="quarter" idx="11"/>
          </p:nvPr>
        </p:nvSpPr>
        <p:spPr>
          <a:xfrm>
            <a:off x="1043942" y="6336324"/>
            <a:ext cx="6394133" cy="150562"/>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a:t>
            </a:r>
            <a:endParaRPr lang="en-US" dirty="0" smtClean="0">
              <a:solidFill>
                <a:srgbClr val="000000">
                  <a:lumMod val="75000"/>
                  <a:lumOff val="25000"/>
                </a:srgbClr>
              </a:solidFill>
            </a:endParaRPr>
          </a:p>
        </p:txBody>
      </p:sp>
      <p:sp>
        <p:nvSpPr>
          <p:cNvPr id="6" name="Slide Number Placeholder 5"/>
          <p:cNvSpPr>
            <a:spLocks noGrp="1"/>
          </p:cNvSpPr>
          <p:nvPr>
            <p:ph type="sldNum" sz="quarter" idx="12"/>
          </p:nvPr>
        </p:nvSpPr>
        <p:spPr>
          <a:xfrm>
            <a:off x="496371" y="6336324"/>
            <a:ext cx="547570" cy="150562"/>
          </a:xfrm>
        </p:spPr>
        <p:txBody>
          <a:bodyPr/>
          <a:lstStyle>
            <a:lvl1pP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sp>
        <p:nvSpPr>
          <p:cNvPr id="14" name="Text Placeholder 13"/>
          <p:cNvSpPr>
            <a:spLocks noGrp="1"/>
          </p:cNvSpPr>
          <p:nvPr>
            <p:ph type="body" sz="quarter" idx="13"/>
          </p:nvPr>
        </p:nvSpPr>
        <p:spPr>
          <a:xfrm>
            <a:off x="9218237" y="1772233"/>
            <a:ext cx="2628901" cy="3528829"/>
          </a:xfrm>
        </p:spPr>
        <p:txBody>
          <a:bodyPr/>
          <a:lstStyle>
            <a:lvl1pPr>
              <a:defRPr b="1">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7"/>
          <p:cNvSpPr>
            <a:spLocks noGrp="1"/>
          </p:cNvSpPr>
          <p:nvPr>
            <p:ph type="body" sz="quarter" idx="14"/>
          </p:nvPr>
        </p:nvSpPr>
        <p:spPr>
          <a:xfrm>
            <a:off x="496384" y="728545"/>
            <a:ext cx="7821539" cy="327025"/>
          </a:xfrm>
        </p:spPr>
        <p:txBody>
          <a:bodyPr/>
          <a:lstStyle>
            <a:lvl1pPr>
              <a:defRPr sz="1400" b="1" cap="all" baseline="0">
                <a:latin typeface="+mj-lt"/>
              </a:defRPr>
            </a:lvl1pPr>
          </a:lstStyle>
          <a:p>
            <a:pPr lvl="0"/>
            <a:r>
              <a:rPr lang="en-US" smtClean="0"/>
              <a:t>Click to edit Master text styles</a:t>
            </a:r>
          </a:p>
        </p:txBody>
      </p:sp>
      <p:pic>
        <p:nvPicPr>
          <p:cNvPr id="17" name="Picture 16"/>
          <p:cNvPicPr>
            <a:picLocks noChangeAspect="1"/>
          </p:cNvPicPr>
          <p:nvPr/>
        </p:nvPicPr>
        <p:blipFill>
          <a:blip r:embed="rId2" cstate="print">
            <a:alphaModFix amt="70000"/>
            <a:extLst>
              <a:ext uri="{28A0092B-C50C-407E-A947-70E740481C1C}">
                <a14:useLocalDpi xmlns:a14="http://schemas.microsoft.com/office/drawing/2010/main"/>
              </a:ext>
            </a:extLst>
          </a:blip>
          <a:stretch>
            <a:fillRect/>
          </a:stretch>
        </p:blipFill>
        <p:spPr>
          <a:xfrm>
            <a:off x="9403634" y="5831193"/>
            <a:ext cx="2070481" cy="50176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5709" y="80525"/>
            <a:ext cx="1564542" cy="1008342"/>
          </a:xfrm>
          <a:prstGeom prst="rect">
            <a:avLst/>
          </a:prstGeom>
        </p:spPr>
      </p:pic>
    </p:spTree>
    <p:extLst>
      <p:ext uri="{BB962C8B-B14F-4D97-AF65-F5344CB8AC3E}">
        <p14:creationId xmlns:p14="http://schemas.microsoft.com/office/powerpoint/2010/main" val="4028975116"/>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
            <a:ext cx="12179300" cy="900739"/>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sldNum" sz="quarter" idx="10"/>
          </p:nvPr>
        </p:nvSpPr>
        <p:spPr>
          <a:ln/>
        </p:spPr>
        <p:txBody>
          <a:bodyPr/>
          <a:lstStyle>
            <a:lvl1pPr>
              <a:defRPr/>
            </a:lvl1pPr>
          </a:lstStyle>
          <a:p>
            <a:fld id="{AC8DAC11-5BE3-5640-A2E0-AB81BE21B0D9}" type="slidenum">
              <a:rPr lang="en-US"/>
              <a:pPr/>
              <a:t>‹#›</a:t>
            </a:fld>
            <a:endParaRPr lang="en-US"/>
          </a:p>
        </p:txBody>
      </p:sp>
    </p:spTree>
    <p:extLst>
      <p:ext uri="{BB962C8B-B14F-4D97-AF65-F5344CB8AC3E}">
        <p14:creationId xmlns:p14="http://schemas.microsoft.com/office/powerpoint/2010/main" val="39656571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447" y="1219200"/>
            <a:ext cx="522695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3385" y="1219200"/>
            <a:ext cx="522695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sldNum" sz="quarter" idx="10"/>
          </p:nvPr>
        </p:nvSpPr>
        <p:spPr>
          <a:ln/>
        </p:spPr>
        <p:txBody>
          <a:bodyPr/>
          <a:lstStyle>
            <a:lvl1pPr>
              <a:defRPr/>
            </a:lvl1pPr>
          </a:lstStyle>
          <a:p>
            <a:fld id="{44F3BD09-E562-3C4C-A6CB-F0A40BA3D2A9}" type="slidenum">
              <a:rPr lang="en-US"/>
              <a:pPr/>
              <a:t>‹#›</a:t>
            </a:fld>
            <a:endParaRPr lang="en-US"/>
          </a:p>
        </p:txBody>
      </p:sp>
    </p:spTree>
    <p:extLst>
      <p:ext uri="{BB962C8B-B14F-4D97-AF65-F5344CB8AC3E}">
        <p14:creationId xmlns:p14="http://schemas.microsoft.com/office/powerpoint/2010/main" val="41425764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sldNum" sz="quarter" idx="10"/>
          </p:nvPr>
        </p:nvSpPr>
        <p:spPr>
          <a:ln/>
        </p:spPr>
        <p:txBody>
          <a:bodyPr/>
          <a:lstStyle>
            <a:lvl1pPr>
              <a:defRPr/>
            </a:lvl1pPr>
          </a:lstStyle>
          <a:p>
            <a:fld id="{9F2A81E6-FB70-4F4E-948D-B5B798FE65B1}" type="slidenum">
              <a:rPr lang="en-US"/>
              <a:pPr/>
              <a:t>‹#›</a:t>
            </a:fld>
            <a:endParaRPr lang="en-US"/>
          </a:p>
        </p:txBody>
      </p:sp>
    </p:spTree>
    <p:extLst>
      <p:ext uri="{BB962C8B-B14F-4D97-AF65-F5344CB8AC3E}">
        <p14:creationId xmlns:p14="http://schemas.microsoft.com/office/powerpoint/2010/main" val="36820386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fld id="{479A3043-1CF8-9546-8C66-A56802952879}" type="slidenum">
              <a:rPr lang="en-US"/>
              <a:pPr/>
              <a:t>‹#›</a:t>
            </a:fld>
            <a:endParaRPr lang="en-US" dirty="0"/>
          </a:p>
        </p:txBody>
      </p:sp>
    </p:spTree>
    <p:extLst>
      <p:ext uri="{BB962C8B-B14F-4D97-AF65-F5344CB8AC3E}">
        <p14:creationId xmlns:p14="http://schemas.microsoft.com/office/powerpoint/2010/main" val="39829743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3032E39-2DD7-6341-87B9-9AB98FE36691}" type="slidenum">
              <a:rPr lang="en-US" smtClean="0"/>
              <a:pPr/>
              <a:t>‹#›</a:t>
            </a:fld>
            <a:endParaRPr lang="en-US" dirty="0"/>
          </a:p>
        </p:txBody>
      </p:sp>
      <p:sp>
        <p:nvSpPr>
          <p:cNvPr id="10" name="Footer Placeholder 9"/>
          <p:cNvSpPr>
            <a:spLocks noGrp="1"/>
          </p:cNvSpPr>
          <p:nvPr>
            <p:ph type="ftr" sz="quarter" idx="10"/>
          </p:nvPr>
        </p:nvSpPr>
        <p:spPr>
          <a:xfrm>
            <a:off x="1014943" y="6561141"/>
            <a:ext cx="7358327" cy="190500"/>
          </a:xfrm>
          <a:prstGeom prst="rect">
            <a:avLst/>
          </a:prstGeom>
        </p:spPr>
        <p:txBody>
          <a:bodyPr/>
          <a:lstStyle/>
          <a:p>
            <a:pPr algn="l" rtl="0" fontAlgn="base">
              <a:spcBef>
                <a:spcPct val="0"/>
              </a:spcBef>
              <a:spcAft>
                <a:spcPct val="0"/>
              </a:spcAft>
            </a:pPr>
            <a:r>
              <a:rPr lang="en-US" kern="1200" smtClean="0">
                <a:solidFill>
                  <a:srgbClr val="000000"/>
                </a:solidFill>
                <a:ea typeface="ＭＳ Ｐゴシック" charset="0"/>
              </a:rPr>
              <a:t>Presentation Title (Edit on Slide Master)   |   June 1, 2015   |   Confidential, for Internal Use Only</a:t>
            </a:r>
            <a:endParaRPr lang="en-US" kern="1200" dirty="0">
              <a:solidFill>
                <a:srgbClr val="000000"/>
              </a:solidFill>
              <a:ea typeface="ＭＳ Ｐゴシック" charset="0"/>
            </a:endParaRPr>
          </a:p>
        </p:txBody>
      </p:sp>
      <p:sp>
        <p:nvSpPr>
          <p:cNvPr id="6" name="Title 5"/>
          <p:cNvSpPr>
            <a:spLocks noGrp="1"/>
          </p:cNvSpPr>
          <p:nvPr>
            <p:ph type="title"/>
          </p:nvPr>
        </p:nvSpPr>
        <p:spPr>
          <a:xfrm>
            <a:off x="503962" y="373379"/>
            <a:ext cx="11164357" cy="266700"/>
          </a:xfrm>
        </p:spPr>
        <p:txBody>
          <a:bodyPr>
            <a:noAutofit/>
          </a:bodyPr>
          <a:lstStyle/>
          <a:p>
            <a:r>
              <a:rPr lang="en-US" smtClean="0"/>
              <a:t>Click to edit Master title style</a:t>
            </a:r>
            <a:endParaRPr lang="en-US" dirty="0"/>
          </a:p>
        </p:txBody>
      </p:sp>
      <p:sp>
        <p:nvSpPr>
          <p:cNvPr id="4" name="Text Placeholder 3"/>
          <p:cNvSpPr>
            <a:spLocks noGrp="1"/>
          </p:cNvSpPr>
          <p:nvPr>
            <p:ph type="body" sz="quarter" idx="12"/>
          </p:nvPr>
        </p:nvSpPr>
        <p:spPr>
          <a:xfrm>
            <a:off x="503962" y="625898"/>
            <a:ext cx="11164357" cy="266700"/>
          </a:xfrm>
        </p:spPr>
        <p:txBody>
          <a:bodyPr>
            <a:noAutofit/>
          </a:bodyPr>
          <a:lstStyle>
            <a:lvl1pPr marL="0">
              <a:lnSpc>
                <a:spcPts val="2000"/>
              </a:lnSpc>
              <a:spcAft>
                <a:spcPts val="0"/>
              </a:spcAft>
              <a:buFontTx/>
              <a:buNone/>
              <a:defRPr sz="2300" cap="all">
                <a:solidFill>
                  <a:schemeClr val="tx2"/>
                </a:solidFill>
                <a:latin typeface="Effra Light"/>
              </a:defRPr>
            </a:lvl1pPr>
            <a:lvl2pPr marL="0" indent="0">
              <a:lnSpc>
                <a:spcPts val="2000"/>
              </a:lnSpc>
              <a:spcAft>
                <a:spcPts val="0"/>
              </a:spcAft>
              <a:buFontTx/>
              <a:buNone/>
              <a:defRPr sz="2300" b="0" i="0" cap="all">
                <a:solidFill>
                  <a:schemeClr val="tx2"/>
                </a:solidFill>
                <a:latin typeface="Effra Light"/>
              </a:defRPr>
            </a:lvl2pPr>
            <a:lvl3pPr marL="0" indent="0">
              <a:lnSpc>
                <a:spcPts val="2000"/>
              </a:lnSpc>
              <a:spcAft>
                <a:spcPts val="0"/>
              </a:spcAft>
              <a:buFontTx/>
              <a:buNone/>
              <a:defRPr sz="2300" b="0" i="0" cap="all">
                <a:solidFill>
                  <a:schemeClr val="tx2"/>
                </a:solidFill>
                <a:latin typeface="Effra Light"/>
              </a:defRPr>
            </a:lvl3pPr>
            <a:lvl4pPr marL="0" indent="0">
              <a:lnSpc>
                <a:spcPts val="2000"/>
              </a:lnSpc>
              <a:spcAft>
                <a:spcPts val="0"/>
              </a:spcAft>
              <a:buFontTx/>
              <a:buNone/>
              <a:defRPr sz="2300" b="0" i="0" cap="all">
                <a:solidFill>
                  <a:schemeClr val="tx2"/>
                </a:solidFill>
                <a:latin typeface="Effra Light"/>
              </a:defRPr>
            </a:lvl4pPr>
            <a:lvl5pPr marL="0" indent="0">
              <a:lnSpc>
                <a:spcPts val="2000"/>
              </a:lnSpc>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26948102"/>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2 Col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3032E39-2DD7-6341-87B9-9AB98FE36691}" type="slidenum">
              <a:rPr lang="en-US" smtClean="0"/>
              <a:pPr/>
              <a:t>‹#›</a:t>
            </a:fld>
            <a:endParaRPr lang="en-US" dirty="0"/>
          </a:p>
        </p:txBody>
      </p:sp>
      <p:sp>
        <p:nvSpPr>
          <p:cNvPr id="10" name="Footer Placeholder 9"/>
          <p:cNvSpPr>
            <a:spLocks noGrp="1"/>
          </p:cNvSpPr>
          <p:nvPr>
            <p:ph type="ftr" sz="quarter" idx="10"/>
          </p:nvPr>
        </p:nvSpPr>
        <p:spPr>
          <a:xfrm>
            <a:off x="1014943" y="6561141"/>
            <a:ext cx="7358327" cy="190500"/>
          </a:xfrm>
          <a:prstGeom prst="rect">
            <a:avLst/>
          </a:prstGeom>
        </p:spPr>
        <p:txBody>
          <a:bodyPr/>
          <a:lstStyle/>
          <a:p>
            <a:pPr algn="l" rtl="0" fontAlgn="base">
              <a:spcBef>
                <a:spcPct val="0"/>
              </a:spcBef>
              <a:spcAft>
                <a:spcPct val="0"/>
              </a:spcAft>
            </a:pPr>
            <a:r>
              <a:rPr lang="en-US" kern="1200" smtClean="0">
                <a:solidFill>
                  <a:srgbClr val="000000"/>
                </a:solidFill>
                <a:ea typeface="ＭＳ Ｐゴシック" charset="0"/>
              </a:rPr>
              <a:t>Presentation Title (Edit on Slide Master)   |   June 1, 2015   |   Confidential, for Internal Use Only</a:t>
            </a:r>
            <a:endParaRPr lang="en-US" kern="1200" dirty="0">
              <a:solidFill>
                <a:srgbClr val="000000"/>
              </a:solidFill>
              <a:ea typeface="ＭＳ Ｐゴシック" charset="0"/>
            </a:endParaRPr>
          </a:p>
        </p:txBody>
      </p:sp>
      <p:sp>
        <p:nvSpPr>
          <p:cNvPr id="9" name="Title 8"/>
          <p:cNvSpPr>
            <a:spLocks noGrp="1"/>
          </p:cNvSpPr>
          <p:nvPr>
            <p:ph type="title"/>
          </p:nvPr>
        </p:nvSpPr>
        <p:spPr>
          <a:xfrm>
            <a:off x="503948" y="371678"/>
            <a:ext cx="11164360" cy="266700"/>
          </a:xfrm>
        </p:spPr>
        <p:txBody>
          <a:bodyPr/>
          <a:lstStyle>
            <a:lvl1pPr>
              <a:lnSpc>
                <a:spcPts val="2000"/>
              </a:lnSpc>
              <a:spcBef>
                <a:spcPts val="0"/>
              </a:spcBef>
              <a:spcAft>
                <a:spcPts val="0"/>
              </a:spcAft>
              <a:defRPr/>
            </a:lvl1pPr>
          </a:lstStyle>
          <a:p>
            <a:r>
              <a:rPr lang="en-US" smtClean="0"/>
              <a:t>Click to edit Master title style</a:t>
            </a:r>
            <a:endParaRPr lang="en-US" dirty="0"/>
          </a:p>
        </p:txBody>
      </p:sp>
      <p:sp>
        <p:nvSpPr>
          <p:cNvPr id="7" name="Text Placeholder 3"/>
          <p:cNvSpPr>
            <a:spLocks noGrp="1"/>
          </p:cNvSpPr>
          <p:nvPr>
            <p:ph type="body" sz="quarter" idx="13"/>
          </p:nvPr>
        </p:nvSpPr>
        <p:spPr>
          <a:xfrm>
            <a:off x="503948" y="624840"/>
            <a:ext cx="11164360" cy="266700"/>
          </a:xfrm>
        </p:spPr>
        <p:txBody>
          <a:bodyPr>
            <a:noAutofit/>
          </a:bodyPr>
          <a:lstStyle>
            <a:lvl1pPr marL="0">
              <a:lnSpc>
                <a:spcPts val="2000"/>
              </a:lnSpc>
              <a:spcBef>
                <a:spcPts val="0"/>
              </a:spcBef>
              <a:spcAft>
                <a:spcPts val="0"/>
              </a:spcAft>
              <a:buFontTx/>
              <a:buNone/>
              <a:defRPr sz="2300" cap="all">
                <a:solidFill>
                  <a:schemeClr val="tx2"/>
                </a:solidFill>
                <a:latin typeface="Effra Light"/>
              </a:defRPr>
            </a:lvl1pPr>
            <a:lvl2pPr marL="0" indent="0">
              <a:lnSpc>
                <a:spcPts val="2000"/>
              </a:lnSpc>
              <a:spcBef>
                <a:spcPts val="0"/>
              </a:spcBef>
              <a:spcAft>
                <a:spcPts val="0"/>
              </a:spcAft>
              <a:buFontTx/>
              <a:buNone/>
              <a:defRPr sz="2300" b="0" i="0" cap="all">
                <a:solidFill>
                  <a:schemeClr val="tx2"/>
                </a:solidFill>
                <a:latin typeface="Effra Light"/>
              </a:defRPr>
            </a:lvl2pPr>
            <a:lvl3pPr marL="0" indent="0">
              <a:lnSpc>
                <a:spcPts val="2000"/>
              </a:lnSpc>
              <a:spcBef>
                <a:spcPts val="0"/>
              </a:spcBef>
              <a:spcAft>
                <a:spcPts val="0"/>
              </a:spcAft>
              <a:buFontTx/>
              <a:buNone/>
              <a:defRPr sz="2300" b="0" i="0" cap="all">
                <a:solidFill>
                  <a:schemeClr val="tx2"/>
                </a:solidFill>
                <a:latin typeface="Effra Light"/>
              </a:defRPr>
            </a:lvl3pPr>
            <a:lvl4pPr marL="0" indent="0">
              <a:lnSpc>
                <a:spcPts val="2000"/>
              </a:lnSpc>
              <a:spcBef>
                <a:spcPts val="0"/>
              </a:spcBef>
              <a:spcAft>
                <a:spcPts val="0"/>
              </a:spcAft>
              <a:buFontTx/>
              <a:buNone/>
              <a:defRPr sz="2300" b="0" i="0" cap="all">
                <a:solidFill>
                  <a:schemeClr val="tx2"/>
                </a:solidFill>
                <a:latin typeface="Effra Light"/>
              </a:defRPr>
            </a:lvl4pPr>
            <a:lvl5pPr marL="0" indent="0">
              <a:lnSpc>
                <a:spcPts val="2000"/>
              </a:lnSpc>
              <a:spcBef>
                <a:spcPts val="0"/>
              </a:spcBef>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Content Placeholder 2"/>
          <p:cNvSpPr>
            <a:spLocks noGrp="1"/>
          </p:cNvSpPr>
          <p:nvPr>
            <p:ph idx="1"/>
          </p:nvPr>
        </p:nvSpPr>
        <p:spPr>
          <a:xfrm>
            <a:off x="503961" y="1330854"/>
            <a:ext cx="5583941" cy="4573323"/>
          </a:xfrm>
        </p:spPr>
        <p:txBody>
          <a:bodyPr rIns="152387"/>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6087902" y="1330854"/>
            <a:ext cx="5580417" cy="4573323"/>
          </a:xfrm>
        </p:spPr>
        <p:txBody>
          <a:bodyPr rIns="152387"/>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7782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2 Pictures with Caption">
    <p:spTree>
      <p:nvGrpSpPr>
        <p:cNvPr id="1" name=""/>
        <p:cNvGrpSpPr/>
        <p:nvPr/>
      </p:nvGrpSpPr>
      <p:grpSpPr>
        <a:xfrm>
          <a:off x="0" y="0"/>
          <a:ext cx="0" cy="0"/>
          <a:chOff x="0" y="0"/>
          <a:chExt cx="0" cy="0"/>
        </a:xfrm>
      </p:grpSpPr>
      <p:sp>
        <p:nvSpPr>
          <p:cNvPr id="66" name="Shape 66"/>
          <p:cNvSpPr/>
          <p:nvPr/>
        </p:nvSpPr>
        <p:spPr>
          <a:xfrm>
            <a:off x="125401" y="6366042"/>
            <a:ext cx="11819153" cy="313600"/>
          </a:xfrm>
          <a:prstGeom prst="rect">
            <a:avLst/>
          </a:prstGeom>
          <a:solidFill>
            <a:srgbClr val="FFFFFF"/>
          </a:solidFill>
          <a:ln>
            <a:solidFill>
              <a:srgbClr val="FFFFFF"/>
            </a:solidFill>
          </a:ln>
        </p:spPr>
        <p:txBody>
          <a:bodyPr lIns="0" tIns="0" rIns="0" bIns="0" anchor="ctr"/>
          <a:lstStyle/>
          <a:p>
            <a:pPr lvl="0" algn="ctr">
              <a:defRPr>
                <a:solidFill>
                  <a:srgbClr val="FFFFFF"/>
                </a:solidFill>
                <a:latin typeface="Rockwell"/>
                <a:ea typeface="Rockwell"/>
                <a:cs typeface="Rockwell"/>
                <a:sym typeface="Rockwell"/>
              </a:defRPr>
            </a:pPr>
            <a:endParaRPr/>
          </a:p>
        </p:txBody>
      </p:sp>
      <p:sp>
        <p:nvSpPr>
          <p:cNvPr id="67" name="Shape 67"/>
          <p:cNvSpPr/>
          <p:nvPr/>
        </p:nvSpPr>
        <p:spPr>
          <a:xfrm>
            <a:off x="376678" y="228599"/>
            <a:ext cx="9220997" cy="6345940"/>
          </a:xfrm>
          <a:prstGeom prst="rect">
            <a:avLst/>
          </a:prstGeom>
          <a:solidFill>
            <a:srgbClr val="073E87"/>
          </a:solidFill>
          <a:ln w="12700">
            <a:miter lim="400000"/>
          </a:ln>
        </p:spPr>
        <p:txBody>
          <a:bodyPr lIns="0" tIns="0" rIns="0" bIns="0" anchor="ctr"/>
          <a:lstStyle/>
          <a:p>
            <a:pPr lvl="0" algn="ctr">
              <a:defRPr>
                <a:solidFill>
                  <a:srgbClr val="FFFFFF"/>
                </a:solidFill>
                <a:latin typeface="Rockwell"/>
                <a:ea typeface="Rockwell"/>
                <a:cs typeface="Rockwell"/>
                <a:sym typeface="Rockwell"/>
              </a:defRPr>
            </a:pPr>
            <a:endParaRPr/>
          </a:p>
        </p:txBody>
      </p:sp>
      <p:sp>
        <p:nvSpPr>
          <p:cNvPr id="68" name="Shape 68"/>
          <p:cNvSpPr>
            <a:spLocks noGrp="1"/>
          </p:cNvSpPr>
          <p:nvPr>
            <p:ph type="title"/>
          </p:nvPr>
        </p:nvSpPr>
        <p:spPr>
          <a:xfrm>
            <a:off x="747638" y="0"/>
            <a:ext cx="8240004" cy="3733800"/>
          </a:xfrm>
          <a:prstGeom prst="rect">
            <a:avLst/>
          </a:prstGeom>
        </p:spPr>
        <p:txBody>
          <a:bodyPr>
            <a:normAutofit/>
          </a:bodyPr>
          <a:lstStyle>
            <a:lvl1pPr>
              <a:defRPr>
                <a:solidFill>
                  <a:srgbClr val="FFFFFF"/>
                </a:solidFill>
              </a:defRPr>
            </a:lvl1pPr>
          </a:lstStyle>
          <a:p>
            <a:pPr lvl="0">
              <a:defRPr sz="1800">
                <a:solidFill>
                  <a:srgbClr val="000000"/>
                </a:solidFill>
              </a:defRPr>
            </a:pPr>
            <a:r>
              <a:rPr sz="3200">
                <a:solidFill>
                  <a:srgbClr val="FFFFFF"/>
                </a:solidFill>
              </a:rPr>
              <a:t>Title Text</a:t>
            </a:r>
          </a:p>
        </p:txBody>
      </p:sp>
      <p:sp>
        <p:nvSpPr>
          <p:cNvPr id="69" name="Shape 69"/>
          <p:cNvSpPr>
            <a:spLocks noGrp="1"/>
          </p:cNvSpPr>
          <p:nvPr>
            <p:ph type="body" idx="1"/>
          </p:nvPr>
        </p:nvSpPr>
        <p:spPr>
          <a:xfrm>
            <a:off x="748367" y="3733805"/>
            <a:ext cx="8237279" cy="3124201"/>
          </a:xfrm>
          <a:prstGeom prst="rect">
            <a:avLst/>
          </a:prstGeom>
        </p:spPr>
        <p:txBody>
          <a:bodyPr/>
          <a:lstStyle>
            <a:lvl1pPr marL="0" indent="0">
              <a:spcBef>
                <a:spcPts val="600"/>
              </a:spcBef>
              <a:buClrTx/>
              <a:buSzTx/>
              <a:buFontTx/>
              <a:buNone/>
              <a:defRPr sz="1800">
                <a:solidFill>
                  <a:srgbClr val="FFFFFF"/>
                </a:solidFill>
              </a:defRPr>
            </a:lvl1pPr>
            <a:lvl2pPr marL="0" indent="0">
              <a:spcBef>
                <a:spcPts val="600"/>
              </a:spcBef>
              <a:buClrTx/>
              <a:buSzTx/>
              <a:buFontTx/>
              <a:buNone/>
              <a:defRPr sz="1800">
                <a:solidFill>
                  <a:srgbClr val="FFFFFF"/>
                </a:solidFill>
              </a:defRPr>
            </a:lvl2pPr>
            <a:lvl3pPr marL="0" indent="0">
              <a:spcBef>
                <a:spcPts val="600"/>
              </a:spcBef>
              <a:buClrTx/>
              <a:buSzTx/>
              <a:buFontTx/>
              <a:buNone/>
              <a:defRPr sz="1800">
                <a:solidFill>
                  <a:srgbClr val="FFFFFF"/>
                </a:solidFill>
              </a:defRPr>
            </a:lvl3pPr>
            <a:lvl4pPr marL="0" indent="0">
              <a:spcBef>
                <a:spcPts val="600"/>
              </a:spcBef>
              <a:buClrTx/>
              <a:buSzTx/>
              <a:buFontTx/>
              <a:buNone/>
              <a:defRPr sz="1800">
                <a:solidFill>
                  <a:srgbClr val="FFFFFF"/>
                </a:solidFill>
              </a:defRPr>
            </a:lvl4pPr>
            <a:lvl5pPr marL="0" indent="0">
              <a:spcBef>
                <a:spcPts val="600"/>
              </a:spcBef>
              <a:buClrTx/>
              <a:buSzTx/>
              <a:buFontTx/>
              <a:buNone/>
              <a:defRPr sz="1800">
                <a:solidFill>
                  <a:srgbClr val="FFFFFF"/>
                </a:solidFill>
              </a:defRPr>
            </a:lvl5pPr>
          </a:lstStyle>
          <a:p>
            <a:pPr lvl="0">
              <a:defRPr>
                <a:solidFill>
                  <a:srgbClr val="000000"/>
                </a:solidFill>
              </a:defRPr>
            </a:pPr>
            <a:r>
              <a:rPr>
                <a:solidFill>
                  <a:srgbClr val="FFFFFF"/>
                </a:solidFill>
              </a:rPr>
              <a:t>Body Level One</a:t>
            </a:r>
          </a:p>
          <a:p>
            <a:pPr lvl="1">
              <a:defRPr>
                <a:solidFill>
                  <a:srgbClr val="000000"/>
                </a:solidFill>
              </a:defRPr>
            </a:pPr>
            <a:r>
              <a:rPr>
                <a:solidFill>
                  <a:srgbClr val="FFFFFF"/>
                </a:solidFill>
              </a:rPr>
              <a:t>Body Level Two</a:t>
            </a:r>
          </a:p>
          <a:p>
            <a:pPr lvl="2">
              <a:defRPr>
                <a:solidFill>
                  <a:srgbClr val="000000"/>
                </a:solidFill>
              </a:defRPr>
            </a:pPr>
            <a:r>
              <a:rPr>
                <a:solidFill>
                  <a:srgbClr val="FFFFFF"/>
                </a:solidFill>
              </a:rPr>
              <a:t>Body Level Three</a:t>
            </a:r>
          </a:p>
          <a:p>
            <a:pPr lvl="3">
              <a:defRPr>
                <a:solidFill>
                  <a:srgbClr val="000000"/>
                </a:solidFill>
              </a:defRPr>
            </a:pPr>
            <a:r>
              <a:rPr>
                <a:solidFill>
                  <a:srgbClr val="FFFFFF"/>
                </a:solidFill>
              </a:rPr>
              <a:t>Body Level Four</a:t>
            </a:r>
          </a:p>
          <a:p>
            <a:pPr lvl="4">
              <a:defRPr>
                <a:solidFill>
                  <a:srgbClr val="000000"/>
                </a:solidFill>
              </a:defRPr>
            </a:pPr>
            <a:r>
              <a:rPr>
                <a:solidFill>
                  <a:srgbClr val="FFFFFF"/>
                </a:solidFill>
              </a:rPr>
              <a:t>Body Level Five</a:t>
            </a:r>
          </a:p>
        </p:txBody>
      </p:sp>
      <p:pic>
        <p:nvPicPr>
          <p:cNvPr id="70" name="image6.jpeg" descr="PhotosToGo 15624704.jpg"/>
          <p:cNvPicPr/>
          <p:nvPr/>
        </p:nvPicPr>
        <p:blipFill>
          <a:blip r:embed="rId2">
            <a:extLst/>
          </a:blip>
          <a:srcRect l="23171" r="9322"/>
          <a:stretch>
            <a:fillRect/>
          </a:stretch>
        </p:blipFill>
        <p:spPr>
          <a:xfrm>
            <a:off x="9742418" y="4535423"/>
            <a:ext cx="2057403" cy="2039114"/>
          </a:xfrm>
          <a:prstGeom prst="rect">
            <a:avLst/>
          </a:prstGeom>
          <a:ln w="12700">
            <a:miter lim="400000"/>
          </a:ln>
        </p:spPr>
      </p:pic>
      <p:sp>
        <p:nvSpPr>
          <p:cNvPr id="71" name="Shape 71"/>
          <p:cNvSpPr/>
          <p:nvPr/>
        </p:nvSpPr>
        <p:spPr>
          <a:xfrm>
            <a:off x="9742416" y="228600"/>
            <a:ext cx="2057403" cy="2039112"/>
          </a:xfrm>
          <a:prstGeom prst="rect">
            <a:avLst/>
          </a:prstGeom>
          <a:solidFill>
            <a:srgbClr val="31B6FD"/>
          </a:solidFill>
          <a:ln w="12700">
            <a:miter lim="400000"/>
          </a:ln>
        </p:spPr>
        <p:txBody>
          <a:bodyPr lIns="0" tIns="0" rIns="0" bIns="0" anchor="ctr"/>
          <a:lstStyle/>
          <a:p>
            <a:pPr lvl="0" algn="ctr">
              <a:defRPr>
                <a:solidFill>
                  <a:srgbClr val="FFFFFF"/>
                </a:solidFill>
                <a:latin typeface="Rockwell"/>
                <a:ea typeface="Rockwell"/>
                <a:cs typeface="Rockwell"/>
                <a:sym typeface="Rockwell"/>
              </a:defRPr>
            </a:pPr>
            <a:endParaRPr/>
          </a:p>
        </p:txBody>
      </p:sp>
      <p:pic>
        <p:nvPicPr>
          <p:cNvPr id="72" name="image7.jpeg" descr="42-20137214.tif"/>
          <p:cNvPicPr/>
          <p:nvPr/>
        </p:nvPicPr>
        <p:blipFill>
          <a:blip r:embed="rId3">
            <a:extLst/>
          </a:blip>
          <a:srcRect t="28103" b="5823"/>
          <a:stretch>
            <a:fillRect/>
          </a:stretch>
        </p:blipFill>
        <p:spPr>
          <a:xfrm>
            <a:off x="9742416" y="2374941"/>
            <a:ext cx="2057403" cy="2039112"/>
          </a:xfrm>
          <a:prstGeom prst="rect">
            <a:avLst/>
          </a:prstGeom>
          <a:ln w="12700">
            <a:miter lim="400000"/>
          </a:ln>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ontent">
    <p:spTree>
      <p:nvGrpSpPr>
        <p:cNvPr id="1" name=""/>
        <p:cNvGrpSpPr/>
        <p:nvPr/>
      </p:nvGrpSpPr>
      <p:grpSpPr>
        <a:xfrm>
          <a:off x="0" y="0"/>
          <a:ext cx="0" cy="0"/>
          <a:chOff x="0" y="0"/>
          <a:chExt cx="0" cy="0"/>
        </a:xfrm>
      </p:grpSpPr>
      <p:sp>
        <p:nvSpPr>
          <p:cNvPr id="74" name="Shape 74"/>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75" name="Shape 75"/>
          <p:cNvSpPr>
            <a:spLocks noGrp="1"/>
          </p:cNvSpPr>
          <p:nvPr>
            <p:ph type="title"/>
          </p:nvPr>
        </p:nvSpPr>
        <p:spPr>
          <a:xfrm>
            <a:off x="504343" y="373381"/>
            <a:ext cx="11173088" cy="266701"/>
          </a:xfrm>
          <a:prstGeom prst="rect">
            <a:avLst/>
          </a:prstGeom>
        </p:spPr>
        <p:txBody>
          <a:bodyPr anchor="t"/>
          <a:lstStyle/>
          <a:p>
            <a:pPr lvl="0">
              <a:defRPr sz="1800">
                <a:solidFill>
                  <a:srgbClr val="000000"/>
                </a:solidFill>
              </a:defRPr>
            </a:pPr>
            <a:r>
              <a:rPr sz="3200">
                <a:solidFill>
                  <a:srgbClr val="073E87"/>
                </a:solidFill>
              </a:rPr>
              <a:t>Title Text</a:t>
            </a:r>
          </a:p>
        </p:txBody>
      </p:sp>
      <p:sp>
        <p:nvSpPr>
          <p:cNvPr id="76" name="Shape 76"/>
          <p:cNvSpPr>
            <a:spLocks noGrp="1"/>
          </p:cNvSpPr>
          <p:nvPr>
            <p:ph type="body" idx="1"/>
          </p:nvPr>
        </p:nvSpPr>
        <p:spPr>
          <a:xfrm>
            <a:off x="504343" y="625897"/>
            <a:ext cx="11173088" cy="266702"/>
          </a:xfrm>
          <a:prstGeom prst="rect">
            <a:avLst/>
          </a:prstGeom>
        </p:spPr>
        <p:txBody>
          <a:bodyPr>
            <a:noAutofit/>
          </a:bodyPr>
          <a:lstStyle>
            <a:lvl1pPr marL="339725" indent="-509587">
              <a:lnSpc>
                <a:spcPts val="2000"/>
              </a:lnSpc>
              <a:buClrTx/>
              <a:buSzTx/>
              <a:buFontTx/>
              <a:buNone/>
              <a:defRPr sz="2300" cap="all">
                <a:solidFill>
                  <a:srgbClr val="073E87"/>
                </a:solidFill>
                <a:latin typeface="Effra Light"/>
                <a:ea typeface="Effra Light"/>
                <a:cs typeface="Effra Light"/>
                <a:sym typeface="Effra Light"/>
              </a:defRPr>
            </a:lvl1pPr>
            <a:lvl2pPr marL="339725" indent="-339725">
              <a:lnSpc>
                <a:spcPts val="2000"/>
              </a:lnSpc>
              <a:buClrTx/>
              <a:buSzTx/>
              <a:buFontTx/>
              <a:buNone/>
              <a:defRPr sz="2300" cap="all">
                <a:solidFill>
                  <a:srgbClr val="073E87"/>
                </a:solidFill>
                <a:latin typeface="Effra Light"/>
                <a:ea typeface="Effra Light"/>
                <a:cs typeface="Effra Light"/>
                <a:sym typeface="Effra Light"/>
              </a:defRPr>
            </a:lvl2pPr>
            <a:lvl3pPr marL="339725" indent="-339725">
              <a:lnSpc>
                <a:spcPts val="2000"/>
              </a:lnSpc>
              <a:buClrTx/>
              <a:buSzTx/>
              <a:buFontTx/>
              <a:buNone/>
              <a:defRPr sz="2300" cap="all">
                <a:solidFill>
                  <a:srgbClr val="073E87"/>
                </a:solidFill>
                <a:latin typeface="Effra Light"/>
                <a:ea typeface="Effra Light"/>
                <a:cs typeface="Effra Light"/>
                <a:sym typeface="Effra Light"/>
              </a:defRPr>
            </a:lvl3pPr>
            <a:lvl4pPr marL="339725" indent="-339725">
              <a:lnSpc>
                <a:spcPts val="2000"/>
              </a:lnSpc>
              <a:buClrTx/>
              <a:buSzTx/>
              <a:buFontTx/>
              <a:buNone/>
              <a:defRPr sz="2300" cap="all">
                <a:solidFill>
                  <a:srgbClr val="073E87"/>
                </a:solidFill>
                <a:latin typeface="Effra Light"/>
                <a:ea typeface="Effra Light"/>
                <a:cs typeface="Effra Light"/>
                <a:sym typeface="Effra Light"/>
              </a:defRPr>
            </a:lvl4pPr>
            <a:lvl5pPr marL="339725" indent="-339725">
              <a:lnSpc>
                <a:spcPts val="2000"/>
              </a:lnSpc>
              <a:buClrTx/>
              <a:buSzTx/>
              <a:buFontTx/>
              <a:buNone/>
              <a:defRPr sz="2300" cap="all">
                <a:solidFill>
                  <a:srgbClr val="073E87"/>
                </a:solidFill>
                <a:latin typeface="Effra Light"/>
                <a:ea typeface="Effra Light"/>
                <a:cs typeface="Effra Light"/>
                <a:sym typeface="Effra Light"/>
              </a:defRPr>
            </a:lvl5pPr>
          </a:lstStyle>
          <a:p>
            <a:pPr lvl="0">
              <a:defRPr sz="1800" cap="none">
                <a:solidFill>
                  <a:srgbClr val="000000"/>
                </a:solidFill>
              </a:defRPr>
            </a:pPr>
            <a:r>
              <a:rPr sz="2300" cap="all">
                <a:solidFill>
                  <a:srgbClr val="073E87"/>
                </a:solidFill>
              </a:rPr>
              <a:t>Body Level One</a:t>
            </a:r>
          </a:p>
          <a:p>
            <a:pPr lvl="1">
              <a:defRPr sz="1800" cap="none">
                <a:solidFill>
                  <a:srgbClr val="000000"/>
                </a:solidFill>
              </a:defRPr>
            </a:pPr>
            <a:r>
              <a:rPr sz="2300" cap="all">
                <a:solidFill>
                  <a:srgbClr val="073E87"/>
                </a:solidFill>
              </a:rPr>
              <a:t>Body Level Two</a:t>
            </a:r>
          </a:p>
          <a:p>
            <a:pPr lvl="2">
              <a:defRPr sz="1800" cap="none">
                <a:solidFill>
                  <a:srgbClr val="000000"/>
                </a:solidFill>
              </a:defRPr>
            </a:pPr>
            <a:r>
              <a:rPr sz="2300" cap="all">
                <a:solidFill>
                  <a:srgbClr val="073E87"/>
                </a:solidFill>
              </a:rPr>
              <a:t>Body Level Three</a:t>
            </a:r>
          </a:p>
          <a:p>
            <a:pPr lvl="3">
              <a:defRPr sz="1800" cap="none">
                <a:solidFill>
                  <a:srgbClr val="000000"/>
                </a:solidFill>
              </a:defRPr>
            </a:pPr>
            <a:r>
              <a:rPr sz="2300" cap="all">
                <a:solidFill>
                  <a:srgbClr val="073E87"/>
                </a:solidFill>
              </a:rPr>
              <a:t>Body Level Four</a:t>
            </a:r>
          </a:p>
          <a:p>
            <a:pPr lvl="4">
              <a:defRPr sz="1800" cap="none">
                <a:solidFill>
                  <a:srgbClr val="000000"/>
                </a:solidFill>
              </a:defRPr>
            </a:pPr>
            <a:r>
              <a:rPr sz="2300" cap="all">
                <a:solidFill>
                  <a:srgbClr val="073E87"/>
                </a:solidFill>
              </a:rPr>
              <a:t>Body Level Five</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ntent 0">
    <p:spTree>
      <p:nvGrpSpPr>
        <p:cNvPr id="1" name=""/>
        <p:cNvGrpSpPr/>
        <p:nvPr/>
      </p:nvGrpSpPr>
      <p:grpSpPr>
        <a:xfrm>
          <a:off x="0" y="0"/>
          <a:ext cx="0" cy="0"/>
          <a:chOff x="0" y="0"/>
          <a:chExt cx="0" cy="0"/>
        </a:xfrm>
      </p:grpSpPr>
      <p:sp>
        <p:nvSpPr>
          <p:cNvPr id="78" name="Shape 78"/>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79" name="Shape 79"/>
          <p:cNvSpPr>
            <a:spLocks noGrp="1"/>
          </p:cNvSpPr>
          <p:nvPr>
            <p:ph type="title"/>
          </p:nvPr>
        </p:nvSpPr>
        <p:spPr>
          <a:xfrm>
            <a:off x="504343" y="373381"/>
            <a:ext cx="11173088" cy="266701"/>
          </a:xfrm>
          <a:prstGeom prst="rect">
            <a:avLst/>
          </a:prstGeom>
        </p:spPr>
        <p:txBody>
          <a:bodyPr anchor="t"/>
          <a:lstStyle/>
          <a:p>
            <a:pPr lvl="0">
              <a:defRPr sz="1800">
                <a:solidFill>
                  <a:srgbClr val="000000"/>
                </a:solidFill>
              </a:defRPr>
            </a:pPr>
            <a:r>
              <a:rPr sz="3200">
                <a:solidFill>
                  <a:srgbClr val="073E87"/>
                </a:solidFill>
              </a:rPr>
              <a:t>Title Text</a:t>
            </a:r>
          </a:p>
        </p:txBody>
      </p:sp>
      <p:sp>
        <p:nvSpPr>
          <p:cNvPr id="80" name="Shape 80"/>
          <p:cNvSpPr>
            <a:spLocks noGrp="1"/>
          </p:cNvSpPr>
          <p:nvPr>
            <p:ph type="body" idx="1"/>
          </p:nvPr>
        </p:nvSpPr>
        <p:spPr>
          <a:xfrm>
            <a:off x="504343" y="625897"/>
            <a:ext cx="11173088" cy="266702"/>
          </a:xfrm>
          <a:prstGeom prst="rect">
            <a:avLst/>
          </a:prstGeom>
        </p:spPr>
        <p:txBody>
          <a:bodyPr>
            <a:noAutofit/>
          </a:bodyPr>
          <a:lstStyle>
            <a:lvl1pPr marL="339725" indent="-509587">
              <a:lnSpc>
                <a:spcPts val="2000"/>
              </a:lnSpc>
              <a:buClrTx/>
              <a:buSzTx/>
              <a:buFontTx/>
              <a:buNone/>
              <a:defRPr sz="2300" cap="all">
                <a:solidFill>
                  <a:srgbClr val="073E87"/>
                </a:solidFill>
                <a:latin typeface="Effra Light"/>
                <a:ea typeface="Effra Light"/>
                <a:cs typeface="Effra Light"/>
                <a:sym typeface="Effra Light"/>
              </a:defRPr>
            </a:lvl1pPr>
            <a:lvl2pPr marL="339725" indent="-339725">
              <a:lnSpc>
                <a:spcPts val="2000"/>
              </a:lnSpc>
              <a:buClrTx/>
              <a:buSzTx/>
              <a:buFontTx/>
              <a:buNone/>
              <a:defRPr sz="2300" cap="all">
                <a:solidFill>
                  <a:srgbClr val="073E87"/>
                </a:solidFill>
                <a:latin typeface="Effra Light"/>
                <a:ea typeface="Effra Light"/>
                <a:cs typeface="Effra Light"/>
                <a:sym typeface="Effra Light"/>
              </a:defRPr>
            </a:lvl2pPr>
            <a:lvl3pPr marL="339725" indent="-339725">
              <a:lnSpc>
                <a:spcPts val="2000"/>
              </a:lnSpc>
              <a:buClrTx/>
              <a:buSzTx/>
              <a:buFontTx/>
              <a:buNone/>
              <a:defRPr sz="2300" cap="all">
                <a:solidFill>
                  <a:srgbClr val="073E87"/>
                </a:solidFill>
                <a:latin typeface="Effra Light"/>
                <a:ea typeface="Effra Light"/>
                <a:cs typeface="Effra Light"/>
                <a:sym typeface="Effra Light"/>
              </a:defRPr>
            </a:lvl3pPr>
            <a:lvl4pPr marL="339725" indent="-339725">
              <a:lnSpc>
                <a:spcPts val="2000"/>
              </a:lnSpc>
              <a:buClrTx/>
              <a:buSzTx/>
              <a:buFontTx/>
              <a:buNone/>
              <a:defRPr sz="2300" cap="all">
                <a:solidFill>
                  <a:srgbClr val="073E87"/>
                </a:solidFill>
                <a:latin typeface="Effra Light"/>
                <a:ea typeface="Effra Light"/>
                <a:cs typeface="Effra Light"/>
                <a:sym typeface="Effra Light"/>
              </a:defRPr>
            </a:lvl4pPr>
            <a:lvl5pPr marL="339725" indent="-339725">
              <a:lnSpc>
                <a:spcPts val="2000"/>
              </a:lnSpc>
              <a:buClrTx/>
              <a:buSzTx/>
              <a:buFontTx/>
              <a:buNone/>
              <a:defRPr sz="2300" cap="all">
                <a:solidFill>
                  <a:srgbClr val="073E87"/>
                </a:solidFill>
                <a:latin typeface="Effra Light"/>
                <a:ea typeface="Effra Light"/>
                <a:cs typeface="Effra Light"/>
                <a:sym typeface="Effra Light"/>
              </a:defRPr>
            </a:lvl5pPr>
          </a:lstStyle>
          <a:p>
            <a:pPr lvl="0">
              <a:defRPr sz="1800" cap="none">
                <a:solidFill>
                  <a:srgbClr val="000000"/>
                </a:solidFill>
              </a:defRPr>
            </a:pPr>
            <a:r>
              <a:rPr sz="2300" cap="all">
                <a:solidFill>
                  <a:srgbClr val="073E87"/>
                </a:solidFill>
              </a:rPr>
              <a:t>Body Level One</a:t>
            </a:r>
          </a:p>
          <a:p>
            <a:pPr lvl="1">
              <a:defRPr sz="1800" cap="none">
                <a:solidFill>
                  <a:srgbClr val="000000"/>
                </a:solidFill>
              </a:defRPr>
            </a:pPr>
            <a:r>
              <a:rPr sz="2300" cap="all">
                <a:solidFill>
                  <a:srgbClr val="073E87"/>
                </a:solidFill>
              </a:rPr>
              <a:t>Body Level Two</a:t>
            </a:r>
          </a:p>
          <a:p>
            <a:pPr lvl="2">
              <a:defRPr sz="1800" cap="none">
                <a:solidFill>
                  <a:srgbClr val="000000"/>
                </a:solidFill>
              </a:defRPr>
            </a:pPr>
            <a:r>
              <a:rPr sz="2300" cap="all">
                <a:solidFill>
                  <a:srgbClr val="073E87"/>
                </a:solidFill>
              </a:rPr>
              <a:t>Body Level Three</a:t>
            </a:r>
          </a:p>
          <a:p>
            <a:pPr lvl="3">
              <a:defRPr sz="1800" cap="none">
                <a:solidFill>
                  <a:srgbClr val="000000"/>
                </a:solidFill>
              </a:defRPr>
            </a:pPr>
            <a:r>
              <a:rPr sz="2300" cap="all">
                <a:solidFill>
                  <a:srgbClr val="073E87"/>
                </a:solidFill>
              </a:rPr>
              <a:t>Body Level Four</a:t>
            </a:r>
          </a:p>
          <a:p>
            <a:pPr lvl="4">
              <a:defRPr sz="1800" cap="none">
                <a:solidFill>
                  <a:srgbClr val="000000"/>
                </a:solidFill>
              </a:defRPr>
            </a:pPr>
            <a:r>
              <a:rPr sz="2300" cap="all">
                <a:solidFill>
                  <a:srgbClr val="073E87"/>
                </a:solidFill>
              </a:rPr>
              <a:t>Body Level Five</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2 Col Content">
    <p:spTree>
      <p:nvGrpSpPr>
        <p:cNvPr id="1" name=""/>
        <p:cNvGrpSpPr/>
        <p:nvPr/>
      </p:nvGrpSpPr>
      <p:grpSpPr>
        <a:xfrm>
          <a:off x="0" y="0"/>
          <a:ext cx="0" cy="0"/>
          <a:chOff x="0" y="0"/>
          <a:chExt cx="0" cy="0"/>
        </a:xfrm>
      </p:grpSpPr>
      <p:sp>
        <p:nvSpPr>
          <p:cNvPr id="82" name="Shape 82"/>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83" name="Shape 83"/>
          <p:cNvSpPr>
            <a:spLocks noGrp="1"/>
          </p:cNvSpPr>
          <p:nvPr>
            <p:ph type="title"/>
          </p:nvPr>
        </p:nvSpPr>
        <p:spPr>
          <a:xfrm>
            <a:off x="504342" y="371676"/>
            <a:ext cx="11173091" cy="266702"/>
          </a:xfrm>
          <a:prstGeom prst="rect">
            <a:avLst/>
          </a:prstGeom>
        </p:spPr>
        <p:txBody>
          <a:bodyPr anchor="t"/>
          <a:lstStyle>
            <a:lvl1pPr>
              <a:lnSpc>
                <a:spcPts val="2000"/>
              </a:lnSpc>
            </a:lvl1pPr>
          </a:lstStyle>
          <a:p>
            <a:pPr lvl="0">
              <a:defRPr sz="1800">
                <a:solidFill>
                  <a:srgbClr val="000000"/>
                </a:solidFill>
              </a:defRPr>
            </a:pPr>
            <a:r>
              <a:rPr sz="3200">
                <a:solidFill>
                  <a:srgbClr val="073E87"/>
                </a:solidFill>
              </a:rPr>
              <a:t>Title Text</a:t>
            </a:r>
          </a:p>
        </p:txBody>
      </p:sp>
      <p:sp>
        <p:nvSpPr>
          <p:cNvPr id="84" name="Shape 84"/>
          <p:cNvSpPr>
            <a:spLocks noGrp="1"/>
          </p:cNvSpPr>
          <p:nvPr>
            <p:ph type="body" idx="1"/>
          </p:nvPr>
        </p:nvSpPr>
        <p:spPr>
          <a:xfrm>
            <a:off x="504342" y="624840"/>
            <a:ext cx="11173091" cy="266702"/>
          </a:xfrm>
          <a:prstGeom prst="rect">
            <a:avLst/>
          </a:prstGeom>
        </p:spPr>
        <p:txBody>
          <a:bodyPr>
            <a:noAutofit/>
          </a:bodyPr>
          <a:lstStyle>
            <a:lvl1pPr marL="339725" indent="-509587">
              <a:lnSpc>
                <a:spcPts val="2000"/>
              </a:lnSpc>
              <a:spcBef>
                <a:spcPts val="0"/>
              </a:spcBef>
              <a:buClrTx/>
              <a:buSzTx/>
              <a:buFontTx/>
              <a:buNone/>
              <a:defRPr sz="2300" cap="all">
                <a:solidFill>
                  <a:srgbClr val="073E87"/>
                </a:solidFill>
                <a:latin typeface="Effra Light"/>
                <a:ea typeface="Effra Light"/>
                <a:cs typeface="Effra Light"/>
                <a:sym typeface="Effra Light"/>
              </a:defRPr>
            </a:lvl1pPr>
            <a:lvl2pPr marL="339725" indent="-339725">
              <a:lnSpc>
                <a:spcPts val="2000"/>
              </a:lnSpc>
              <a:spcBef>
                <a:spcPts val="0"/>
              </a:spcBef>
              <a:buClrTx/>
              <a:buSzTx/>
              <a:buFontTx/>
              <a:buNone/>
              <a:defRPr sz="2300" cap="all">
                <a:solidFill>
                  <a:srgbClr val="073E87"/>
                </a:solidFill>
                <a:latin typeface="Effra Light"/>
                <a:ea typeface="Effra Light"/>
                <a:cs typeface="Effra Light"/>
                <a:sym typeface="Effra Light"/>
              </a:defRPr>
            </a:lvl2pPr>
            <a:lvl3pPr marL="339725" indent="-339725">
              <a:lnSpc>
                <a:spcPts val="2000"/>
              </a:lnSpc>
              <a:spcBef>
                <a:spcPts val="0"/>
              </a:spcBef>
              <a:buClrTx/>
              <a:buSzTx/>
              <a:buFontTx/>
              <a:buNone/>
              <a:defRPr sz="2300" cap="all">
                <a:solidFill>
                  <a:srgbClr val="073E87"/>
                </a:solidFill>
                <a:latin typeface="Effra Light"/>
                <a:ea typeface="Effra Light"/>
                <a:cs typeface="Effra Light"/>
                <a:sym typeface="Effra Light"/>
              </a:defRPr>
            </a:lvl3pPr>
            <a:lvl4pPr marL="339725" indent="-339725">
              <a:lnSpc>
                <a:spcPts val="2000"/>
              </a:lnSpc>
              <a:spcBef>
                <a:spcPts val="0"/>
              </a:spcBef>
              <a:buClrTx/>
              <a:buSzTx/>
              <a:buFontTx/>
              <a:buNone/>
              <a:defRPr sz="2300" cap="all">
                <a:solidFill>
                  <a:srgbClr val="073E87"/>
                </a:solidFill>
                <a:latin typeface="Effra Light"/>
                <a:ea typeface="Effra Light"/>
                <a:cs typeface="Effra Light"/>
                <a:sym typeface="Effra Light"/>
              </a:defRPr>
            </a:lvl4pPr>
            <a:lvl5pPr marL="339725" indent="-339725">
              <a:lnSpc>
                <a:spcPts val="2000"/>
              </a:lnSpc>
              <a:spcBef>
                <a:spcPts val="0"/>
              </a:spcBef>
              <a:buClrTx/>
              <a:buSzTx/>
              <a:buFontTx/>
              <a:buNone/>
              <a:defRPr sz="2300" cap="all">
                <a:solidFill>
                  <a:srgbClr val="073E87"/>
                </a:solidFill>
                <a:latin typeface="Effra Light"/>
                <a:ea typeface="Effra Light"/>
                <a:cs typeface="Effra Light"/>
                <a:sym typeface="Effra Light"/>
              </a:defRPr>
            </a:lvl5pPr>
          </a:lstStyle>
          <a:p>
            <a:pPr lvl="0">
              <a:defRPr sz="1800" cap="none">
                <a:solidFill>
                  <a:srgbClr val="000000"/>
                </a:solidFill>
              </a:defRPr>
            </a:pPr>
            <a:r>
              <a:rPr sz="2300" cap="all">
                <a:solidFill>
                  <a:srgbClr val="073E87"/>
                </a:solidFill>
              </a:rPr>
              <a:t>Body Level One</a:t>
            </a:r>
          </a:p>
          <a:p>
            <a:pPr lvl="1">
              <a:defRPr sz="1800" cap="none">
                <a:solidFill>
                  <a:srgbClr val="000000"/>
                </a:solidFill>
              </a:defRPr>
            </a:pPr>
            <a:r>
              <a:rPr sz="2300" cap="all">
                <a:solidFill>
                  <a:srgbClr val="073E87"/>
                </a:solidFill>
              </a:rPr>
              <a:t>Body Level Two</a:t>
            </a:r>
          </a:p>
          <a:p>
            <a:pPr lvl="2">
              <a:defRPr sz="1800" cap="none">
                <a:solidFill>
                  <a:srgbClr val="000000"/>
                </a:solidFill>
              </a:defRPr>
            </a:pPr>
            <a:r>
              <a:rPr sz="2300" cap="all">
                <a:solidFill>
                  <a:srgbClr val="073E87"/>
                </a:solidFill>
              </a:rPr>
              <a:t>Body Level Three</a:t>
            </a:r>
          </a:p>
          <a:p>
            <a:pPr lvl="3">
              <a:defRPr sz="1800" cap="none">
                <a:solidFill>
                  <a:srgbClr val="000000"/>
                </a:solidFill>
              </a:defRPr>
            </a:pPr>
            <a:r>
              <a:rPr sz="2300" cap="all">
                <a:solidFill>
                  <a:srgbClr val="073E87"/>
                </a:solidFill>
              </a:rPr>
              <a:t>Body Level Four</a:t>
            </a:r>
          </a:p>
          <a:p>
            <a:pPr lvl="4">
              <a:defRPr sz="1800" cap="none">
                <a:solidFill>
                  <a:srgbClr val="000000"/>
                </a:solidFill>
              </a:defRPr>
            </a:pPr>
            <a:r>
              <a:rPr sz="2300" cap="all">
                <a:solidFill>
                  <a:srgbClr val="073E87"/>
                </a:solidFill>
              </a:rPr>
              <a:t>Body Level Five</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Content">
    <p:spTree>
      <p:nvGrpSpPr>
        <p:cNvPr id="1" name=""/>
        <p:cNvGrpSpPr/>
        <p:nvPr/>
      </p:nvGrpSpPr>
      <p:grpSpPr>
        <a:xfrm>
          <a:off x="0" y="0"/>
          <a:ext cx="0" cy="0"/>
          <a:chOff x="0" y="0"/>
          <a:chExt cx="0" cy="0"/>
        </a:xfrm>
      </p:grpSpPr>
      <p:sp>
        <p:nvSpPr>
          <p:cNvPr id="90" name="Shape 90"/>
          <p:cNvSpPr>
            <a:spLocks noGrp="1"/>
          </p:cNvSpPr>
          <p:nvPr>
            <p:ph type="title"/>
          </p:nvPr>
        </p:nvSpPr>
        <p:spPr>
          <a:xfrm>
            <a:off x="504343" y="196851"/>
            <a:ext cx="11173091" cy="1403351"/>
          </a:xfrm>
          <a:prstGeom prst="rect">
            <a:avLst/>
          </a:prstGeom>
        </p:spPr>
        <p:txBody>
          <a:bodyPr anchor="t"/>
          <a:lstStyle>
            <a:lvl1pPr defTabSz="455550">
              <a:lnSpc>
                <a:spcPct val="85000"/>
              </a:lnSpc>
              <a:defRPr sz="2300" b="1" cap="all">
                <a:solidFill>
                  <a:srgbClr val="000000"/>
                </a:solidFill>
                <a:latin typeface="Effra"/>
                <a:ea typeface="Effra"/>
                <a:cs typeface="Effra"/>
                <a:sym typeface="Effra"/>
              </a:defRPr>
            </a:lvl1pPr>
          </a:lstStyle>
          <a:p>
            <a:pPr lvl="0">
              <a:defRPr sz="1800" b="0" cap="none"/>
            </a:pPr>
            <a:r>
              <a:rPr sz="2300" b="1" cap="all"/>
              <a:t>Title Text</a:t>
            </a:r>
          </a:p>
        </p:txBody>
      </p:sp>
      <p:sp>
        <p:nvSpPr>
          <p:cNvPr id="91" name="Shape 91"/>
          <p:cNvSpPr>
            <a:spLocks noGrp="1"/>
          </p:cNvSpPr>
          <p:nvPr>
            <p:ph type="body" idx="1"/>
          </p:nvPr>
        </p:nvSpPr>
        <p:spPr>
          <a:prstGeom prst="rect">
            <a:avLst/>
          </a:prstGeom>
        </p:spPr>
        <p:txBody>
          <a:bodyPr/>
          <a:lstStyle>
            <a:lvl4pPr>
              <a:buChar char="•"/>
            </a:lvl4pPr>
          </a:lstStyle>
          <a:p>
            <a:pPr lvl="0">
              <a:defRPr sz="1800">
                <a:solidFill>
                  <a:srgbClr val="000000"/>
                </a:solidFill>
              </a:defRPr>
            </a:pPr>
            <a:r>
              <a:rPr sz="2000">
                <a:solidFill>
                  <a:srgbClr val="595959"/>
                </a:solidFill>
              </a:rPr>
              <a:t>Body Level One</a:t>
            </a:r>
          </a:p>
          <a:p>
            <a:pPr lvl="1">
              <a:defRPr sz="1800">
                <a:solidFill>
                  <a:srgbClr val="000000"/>
                </a:solidFill>
              </a:defRPr>
            </a:pPr>
            <a:r>
              <a:rPr sz="2000">
                <a:solidFill>
                  <a:srgbClr val="595959"/>
                </a:solidFill>
              </a:rPr>
              <a:t>Body Level Two</a:t>
            </a:r>
          </a:p>
          <a:p>
            <a:pPr lvl="2">
              <a:defRPr sz="1800">
                <a:solidFill>
                  <a:srgbClr val="000000"/>
                </a:solidFill>
              </a:defRPr>
            </a:pPr>
            <a:r>
              <a:rPr sz="2000">
                <a:solidFill>
                  <a:srgbClr val="595959"/>
                </a:solidFill>
              </a:rPr>
              <a:t>Body Level Three</a:t>
            </a:r>
          </a:p>
          <a:p>
            <a:pPr lvl="3">
              <a:defRPr sz="1800">
                <a:solidFill>
                  <a:srgbClr val="000000"/>
                </a:solidFill>
              </a:defRPr>
            </a:pPr>
            <a:r>
              <a:rPr sz="2000">
                <a:solidFill>
                  <a:srgbClr val="595959"/>
                </a:solidFill>
              </a:rPr>
              <a:t>Body Level Four</a:t>
            </a:r>
          </a:p>
          <a:p>
            <a:pPr lvl="4">
              <a:defRPr sz="1800">
                <a:solidFill>
                  <a:srgbClr val="000000"/>
                </a:solidFill>
              </a:defRPr>
            </a:pPr>
            <a:r>
              <a:rPr sz="2000">
                <a:solidFill>
                  <a:srgbClr val="595959"/>
                </a:solidFill>
              </a:rPr>
              <a:t>Body Level Five</a:t>
            </a:r>
          </a:p>
        </p:txBody>
      </p:sp>
      <p:sp>
        <p:nvSpPr>
          <p:cNvPr id="92" name="Shape 9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98" name="Shape 98"/>
          <p:cNvSpPr/>
          <p:nvPr/>
        </p:nvSpPr>
        <p:spPr>
          <a:xfrm>
            <a:off x="11" y="228600"/>
            <a:ext cx="12188825" cy="1219200"/>
          </a:xfrm>
          <a:prstGeom prst="rect">
            <a:avLst/>
          </a:prstGeom>
          <a:solidFill>
            <a:srgbClr val="31B6FD"/>
          </a:solidFill>
          <a:ln w="12700">
            <a:miter lim="400000"/>
          </a:ln>
        </p:spPr>
        <p:txBody>
          <a:bodyPr lIns="0" tIns="0" rIns="0" bIns="0" anchor="ctr"/>
          <a:lstStyle/>
          <a:p>
            <a:pPr lvl="0" algn="ctr">
              <a:defRPr>
                <a:solidFill>
                  <a:srgbClr val="FFFFFF"/>
                </a:solidFill>
                <a:latin typeface="Rockwell"/>
                <a:ea typeface="Rockwell"/>
                <a:cs typeface="Rockwell"/>
                <a:sym typeface="Rockwell"/>
              </a:defRPr>
            </a:pPr>
            <a:endParaRPr/>
          </a:p>
        </p:txBody>
      </p:sp>
      <p:sp>
        <p:nvSpPr>
          <p:cNvPr id="99" name="Shape 99"/>
          <p:cNvSpPr>
            <a:spLocks noGrp="1"/>
          </p:cNvSpPr>
          <p:nvPr>
            <p:ph type="title"/>
          </p:nvPr>
        </p:nvSpPr>
        <p:spPr>
          <a:xfrm>
            <a:off x="664461" y="484092"/>
            <a:ext cx="10072462" cy="1116108"/>
          </a:xfrm>
          <a:prstGeom prst="rect">
            <a:avLst/>
          </a:prstGeom>
        </p:spPr>
        <p:txBody>
          <a:bodyPr anchor="t"/>
          <a:lstStyle/>
          <a:p>
            <a:pPr lvl="0">
              <a:defRPr sz="1800">
                <a:solidFill>
                  <a:srgbClr val="000000"/>
                </a:solidFill>
              </a:defRPr>
            </a:pPr>
            <a:r>
              <a:rPr sz="3200">
                <a:solidFill>
                  <a:srgbClr val="073E87"/>
                </a:solidFill>
              </a:rPr>
              <a:t>Title Text</a:t>
            </a:r>
          </a:p>
        </p:txBody>
      </p:sp>
      <p:sp>
        <p:nvSpPr>
          <p:cNvPr id="100" name="Shape 100"/>
          <p:cNvSpPr>
            <a:spLocks noGrp="1"/>
          </p:cNvSpPr>
          <p:nvPr>
            <p:ph type="body" idx="1"/>
          </p:nvPr>
        </p:nvSpPr>
        <p:spPr>
          <a:xfrm>
            <a:off x="609439" y="1535112"/>
            <a:ext cx="5385518" cy="639763"/>
          </a:xfrm>
          <a:prstGeom prst="rect">
            <a:avLst/>
          </a:prstGeom>
        </p:spPr>
        <p:txBody>
          <a:bodyPr anchor="b"/>
          <a:lstStyle>
            <a:lvl1pPr marL="0" indent="0">
              <a:buClrTx/>
              <a:buSzTx/>
              <a:buFontTx/>
              <a:buNone/>
              <a:defRPr sz="2400" b="1"/>
            </a:lvl1pPr>
            <a:lvl2pPr marL="0" indent="0">
              <a:buClrTx/>
              <a:buSzTx/>
              <a:buFontTx/>
              <a:buNone/>
              <a:defRPr sz="2400" b="1"/>
            </a:lvl2pPr>
            <a:lvl3pPr marL="0" indent="0">
              <a:buClrTx/>
              <a:buSzTx/>
              <a:buFontTx/>
              <a:buNone/>
              <a:defRPr sz="2400" b="1"/>
            </a:lvl3pPr>
            <a:lvl4pPr marL="0" indent="0">
              <a:buClrTx/>
              <a:buSzTx/>
              <a:buFontTx/>
              <a:buNone/>
              <a:defRPr sz="2400" b="1"/>
            </a:lvl4pPr>
            <a:lvl5pPr marL="0" indent="0">
              <a:buClrTx/>
              <a:buSzTx/>
              <a:buFontTx/>
              <a:buNone/>
              <a:defRPr sz="2400" b="1"/>
            </a:lvl5pPr>
          </a:lstStyle>
          <a:p>
            <a:pPr lvl="0">
              <a:defRPr sz="1800" b="0">
                <a:solidFill>
                  <a:srgbClr val="000000"/>
                </a:solidFill>
              </a:defRPr>
            </a:pPr>
            <a:r>
              <a:rPr sz="2400" b="1">
                <a:solidFill>
                  <a:srgbClr val="595959"/>
                </a:solidFill>
              </a:rPr>
              <a:t>Body Level One</a:t>
            </a:r>
          </a:p>
          <a:p>
            <a:pPr lvl="1">
              <a:defRPr sz="1800" b="0">
                <a:solidFill>
                  <a:srgbClr val="000000"/>
                </a:solidFill>
              </a:defRPr>
            </a:pPr>
            <a:r>
              <a:rPr sz="2400" b="1">
                <a:solidFill>
                  <a:srgbClr val="595959"/>
                </a:solidFill>
              </a:rPr>
              <a:t>Body Level Two</a:t>
            </a:r>
          </a:p>
          <a:p>
            <a:pPr lvl="2">
              <a:defRPr sz="1800" b="0">
                <a:solidFill>
                  <a:srgbClr val="000000"/>
                </a:solidFill>
              </a:defRPr>
            </a:pPr>
            <a:r>
              <a:rPr sz="2400" b="1">
                <a:solidFill>
                  <a:srgbClr val="595959"/>
                </a:solidFill>
              </a:rPr>
              <a:t>Body Level Three</a:t>
            </a:r>
          </a:p>
          <a:p>
            <a:pPr lvl="3">
              <a:defRPr sz="1800" b="0">
                <a:solidFill>
                  <a:srgbClr val="000000"/>
                </a:solidFill>
              </a:defRPr>
            </a:pPr>
            <a:r>
              <a:rPr sz="2400" b="1">
                <a:solidFill>
                  <a:srgbClr val="595959"/>
                </a:solidFill>
              </a:rPr>
              <a:t>Body Level Four</a:t>
            </a:r>
          </a:p>
          <a:p>
            <a:pPr lvl="4">
              <a:defRPr sz="1800" b="0">
                <a:solidFill>
                  <a:srgbClr val="000000"/>
                </a:solidFill>
              </a:defRPr>
            </a:pPr>
            <a:r>
              <a:rPr sz="2400" b="1">
                <a:solidFill>
                  <a:srgbClr val="595959"/>
                </a:solidFill>
              </a:rPr>
              <a:t>Body Level Five</a:t>
            </a:r>
          </a:p>
        </p:txBody>
      </p:sp>
      <p:sp>
        <p:nvSpPr>
          <p:cNvPr id="101" name="Shape 10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omparison 0">
    <p:spTree>
      <p:nvGrpSpPr>
        <p:cNvPr id="1" name=""/>
        <p:cNvGrpSpPr/>
        <p:nvPr/>
      </p:nvGrpSpPr>
      <p:grpSpPr>
        <a:xfrm>
          <a:off x="0" y="0"/>
          <a:ext cx="0" cy="0"/>
          <a:chOff x="0" y="0"/>
          <a:chExt cx="0" cy="0"/>
        </a:xfrm>
      </p:grpSpPr>
      <p:sp>
        <p:nvSpPr>
          <p:cNvPr id="103" name="Shape 103"/>
          <p:cNvSpPr>
            <a:spLocks noGrp="1"/>
          </p:cNvSpPr>
          <p:nvPr>
            <p:ph type="title"/>
          </p:nvPr>
        </p:nvSpPr>
        <p:spPr>
          <a:xfrm>
            <a:off x="664461" y="484092"/>
            <a:ext cx="10072462" cy="1116108"/>
          </a:xfrm>
          <a:prstGeom prst="rect">
            <a:avLst/>
          </a:prstGeom>
        </p:spPr>
        <p:txBody>
          <a:bodyPr anchor="t"/>
          <a:lstStyle/>
          <a:p>
            <a:pPr lvl="0">
              <a:defRPr sz="1800">
                <a:solidFill>
                  <a:srgbClr val="000000"/>
                </a:solidFill>
              </a:defRPr>
            </a:pPr>
            <a:r>
              <a:rPr sz="3200">
                <a:solidFill>
                  <a:srgbClr val="073E87"/>
                </a:solidFill>
              </a:rPr>
              <a:t>Title Text</a:t>
            </a:r>
          </a:p>
        </p:txBody>
      </p:sp>
      <p:sp>
        <p:nvSpPr>
          <p:cNvPr id="104" name="Shape 104"/>
          <p:cNvSpPr>
            <a:spLocks noGrp="1"/>
          </p:cNvSpPr>
          <p:nvPr>
            <p:ph type="body" idx="1"/>
          </p:nvPr>
        </p:nvSpPr>
        <p:spPr>
          <a:xfrm>
            <a:off x="609439" y="1535112"/>
            <a:ext cx="5385518" cy="639763"/>
          </a:xfrm>
          <a:prstGeom prst="rect">
            <a:avLst/>
          </a:prstGeom>
        </p:spPr>
        <p:txBody>
          <a:bodyPr anchor="b"/>
          <a:lstStyle>
            <a:lvl1pPr marL="0" indent="0">
              <a:buClrTx/>
              <a:buSzTx/>
              <a:buFontTx/>
              <a:buNone/>
              <a:defRPr sz="2400" b="1"/>
            </a:lvl1pPr>
            <a:lvl2pPr marL="0" indent="0">
              <a:buClrTx/>
              <a:buSzTx/>
              <a:buFontTx/>
              <a:buNone/>
              <a:defRPr sz="2400" b="1"/>
            </a:lvl2pPr>
            <a:lvl3pPr marL="0" indent="0">
              <a:buClrTx/>
              <a:buSzTx/>
              <a:buFontTx/>
              <a:buNone/>
              <a:defRPr sz="2400" b="1"/>
            </a:lvl3pPr>
            <a:lvl4pPr marL="0" indent="0">
              <a:buClrTx/>
              <a:buSzTx/>
              <a:buFontTx/>
              <a:buNone/>
              <a:defRPr sz="2400" b="1"/>
            </a:lvl4pPr>
            <a:lvl5pPr marL="0" indent="0">
              <a:buClrTx/>
              <a:buSzTx/>
              <a:buFontTx/>
              <a:buNone/>
              <a:defRPr sz="2400" b="1"/>
            </a:lvl5pPr>
          </a:lstStyle>
          <a:p>
            <a:pPr lvl="0">
              <a:defRPr sz="1800" b="0">
                <a:solidFill>
                  <a:srgbClr val="000000"/>
                </a:solidFill>
              </a:defRPr>
            </a:pPr>
            <a:r>
              <a:rPr sz="2400" b="1">
                <a:solidFill>
                  <a:srgbClr val="595959"/>
                </a:solidFill>
              </a:rPr>
              <a:t>Body Level One</a:t>
            </a:r>
          </a:p>
          <a:p>
            <a:pPr lvl="1">
              <a:defRPr sz="1800" b="0">
                <a:solidFill>
                  <a:srgbClr val="000000"/>
                </a:solidFill>
              </a:defRPr>
            </a:pPr>
            <a:r>
              <a:rPr sz="2400" b="1">
                <a:solidFill>
                  <a:srgbClr val="595959"/>
                </a:solidFill>
              </a:rPr>
              <a:t>Body Level Two</a:t>
            </a:r>
          </a:p>
          <a:p>
            <a:pPr lvl="2">
              <a:defRPr sz="1800" b="0">
                <a:solidFill>
                  <a:srgbClr val="000000"/>
                </a:solidFill>
              </a:defRPr>
            </a:pPr>
            <a:r>
              <a:rPr sz="2400" b="1">
                <a:solidFill>
                  <a:srgbClr val="595959"/>
                </a:solidFill>
              </a:rPr>
              <a:t>Body Level Three</a:t>
            </a:r>
          </a:p>
          <a:p>
            <a:pPr lvl="3">
              <a:defRPr sz="1800" b="0">
                <a:solidFill>
                  <a:srgbClr val="000000"/>
                </a:solidFill>
              </a:defRPr>
            </a:pPr>
            <a:r>
              <a:rPr sz="2400" b="1">
                <a:solidFill>
                  <a:srgbClr val="595959"/>
                </a:solidFill>
              </a:rPr>
              <a:t>Body Level Four</a:t>
            </a:r>
          </a:p>
          <a:p>
            <a:pPr lvl="4">
              <a:defRPr sz="1800" b="0">
                <a:solidFill>
                  <a:srgbClr val="000000"/>
                </a:solidFill>
              </a:defRPr>
            </a:pPr>
            <a:r>
              <a:rPr sz="2400" b="1">
                <a:solidFill>
                  <a:srgbClr val="595959"/>
                </a:solidFill>
              </a:rPr>
              <a:t>Body Level Five</a:t>
            </a:r>
          </a:p>
        </p:txBody>
      </p:sp>
      <p:sp>
        <p:nvSpPr>
          <p:cNvPr id="105" name="Shape 10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May 23">
    <p:spTree>
      <p:nvGrpSpPr>
        <p:cNvPr id="1" name=""/>
        <p:cNvGrpSpPr/>
        <p:nvPr/>
      </p:nvGrpSpPr>
      <p:grpSpPr>
        <a:xfrm>
          <a:off x="0" y="0"/>
          <a:ext cx="0" cy="0"/>
          <a:chOff x="0" y="0"/>
          <a:chExt cx="0" cy="0"/>
        </a:xfrm>
      </p:grpSpPr>
      <p:sp>
        <p:nvSpPr>
          <p:cNvPr id="107" name="Shape 107"/>
          <p:cNvSpPr>
            <a:spLocks noGrp="1"/>
          </p:cNvSpPr>
          <p:nvPr>
            <p:ph type="title"/>
          </p:nvPr>
        </p:nvSpPr>
        <p:spPr>
          <a:xfrm>
            <a:off x="203145" y="152400"/>
            <a:ext cx="10969946" cy="2286000"/>
          </a:xfrm>
          <a:prstGeom prst="rect">
            <a:avLst/>
          </a:prstGeom>
        </p:spPr>
        <p:txBody>
          <a:bodyPr anchor="t"/>
          <a:lstStyle/>
          <a:p>
            <a:pPr lvl="0">
              <a:defRPr sz="1800">
                <a:solidFill>
                  <a:srgbClr val="000000"/>
                </a:solidFill>
              </a:defRPr>
            </a:pPr>
            <a:r>
              <a:rPr sz="3200">
                <a:solidFill>
                  <a:srgbClr val="073E87"/>
                </a:solidFill>
              </a:rPr>
              <a:t>Title Text</a:t>
            </a:r>
          </a:p>
        </p:txBody>
      </p:sp>
      <p:sp>
        <p:nvSpPr>
          <p:cNvPr id="108" name="Shape 108"/>
          <p:cNvSpPr>
            <a:spLocks noGrp="1"/>
          </p:cNvSpPr>
          <p:nvPr>
            <p:ph type="sldNum" sz="quarter" idx="2"/>
          </p:nvPr>
        </p:nvSpPr>
        <p:spPr>
          <a:xfrm>
            <a:off x="403072" y="6408086"/>
            <a:ext cx="662116" cy="230828"/>
          </a:xfrm>
          <a:prstGeom prst="rect">
            <a:avLst/>
          </a:prstGeom>
        </p:spPr>
        <p:txBody>
          <a:bodyPr/>
          <a:lstStyle>
            <a:lvl1pPr>
              <a:defRPr>
                <a:latin typeface="Arial"/>
                <a:ea typeface="Arial"/>
                <a:cs typeface="Arial"/>
                <a:sym typeface="Arial"/>
              </a:defRPr>
            </a:lvl1p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defRPr>
            </a:pPr>
            <a:r>
              <a:rPr sz="3200">
                <a:solidFill>
                  <a:srgbClr val="073E87"/>
                </a:solidFill>
              </a:rPr>
              <a:t>Title Text</a:t>
            </a:r>
          </a:p>
        </p:txBody>
      </p:sp>
      <p:sp>
        <p:nvSpPr>
          <p:cNvPr id="20" name="Shape 20"/>
          <p:cNvSpPr>
            <a:spLocks noGrp="1"/>
          </p:cNvSpPr>
          <p:nvPr>
            <p:ph type="body" idx="1"/>
          </p:nvPr>
        </p:nvSpPr>
        <p:spPr>
          <a:prstGeom prst="rect">
            <a:avLst/>
          </a:prstGeom>
        </p:spPr>
        <p:txBody>
          <a:bodyPr/>
          <a:lstStyle/>
          <a:p>
            <a:pPr lvl="0">
              <a:defRPr sz="1800">
                <a:solidFill>
                  <a:srgbClr val="000000"/>
                </a:solidFill>
              </a:defRPr>
            </a:pPr>
            <a:r>
              <a:rPr sz="2000">
                <a:solidFill>
                  <a:srgbClr val="595959"/>
                </a:solidFill>
              </a:rPr>
              <a:t>Body Level One</a:t>
            </a:r>
          </a:p>
          <a:p>
            <a:pPr lvl="1">
              <a:defRPr sz="1800">
                <a:solidFill>
                  <a:srgbClr val="000000"/>
                </a:solidFill>
              </a:defRPr>
            </a:pPr>
            <a:r>
              <a:rPr sz="2000">
                <a:solidFill>
                  <a:srgbClr val="595959"/>
                </a:solidFill>
              </a:rPr>
              <a:t>Body Level Two</a:t>
            </a:r>
          </a:p>
          <a:p>
            <a:pPr lvl="2">
              <a:defRPr sz="1800">
                <a:solidFill>
                  <a:srgbClr val="000000"/>
                </a:solidFill>
              </a:defRPr>
            </a:pPr>
            <a:r>
              <a:rPr sz="2000">
                <a:solidFill>
                  <a:srgbClr val="595959"/>
                </a:solidFill>
              </a:rPr>
              <a:t>Body Level Three</a:t>
            </a:r>
          </a:p>
          <a:p>
            <a:pPr lvl="3">
              <a:defRPr sz="1800">
                <a:solidFill>
                  <a:srgbClr val="000000"/>
                </a:solidFill>
              </a:defRPr>
            </a:pPr>
            <a:r>
              <a:rPr sz="2000">
                <a:solidFill>
                  <a:srgbClr val="595959"/>
                </a:solidFill>
              </a:rPr>
              <a:t>Body Level Four</a:t>
            </a:r>
          </a:p>
          <a:p>
            <a:pPr lvl="4">
              <a:defRPr sz="1800">
                <a:solidFill>
                  <a:srgbClr val="000000"/>
                </a:solidFill>
              </a:defRPr>
            </a:pPr>
            <a:r>
              <a:rPr sz="2000">
                <a:solidFill>
                  <a:srgbClr val="595959"/>
                </a:solidFill>
              </a:rPr>
              <a:t>Body Level Five</a:t>
            </a:r>
          </a:p>
        </p:txBody>
      </p:sp>
      <p:sp>
        <p:nvSpPr>
          <p:cNvPr id="21" name="Shape 2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May 23 0">
    <p:spTree>
      <p:nvGrpSpPr>
        <p:cNvPr id="1" name=""/>
        <p:cNvGrpSpPr/>
        <p:nvPr/>
      </p:nvGrpSpPr>
      <p:grpSpPr>
        <a:xfrm>
          <a:off x="0" y="0"/>
          <a:ext cx="0" cy="0"/>
          <a:chOff x="0" y="0"/>
          <a:chExt cx="0" cy="0"/>
        </a:xfrm>
      </p:grpSpPr>
      <p:sp>
        <p:nvSpPr>
          <p:cNvPr id="110" name="Shape 110"/>
          <p:cNvSpPr>
            <a:spLocks noGrp="1"/>
          </p:cNvSpPr>
          <p:nvPr>
            <p:ph type="title"/>
          </p:nvPr>
        </p:nvSpPr>
        <p:spPr>
          <a:xfrm>
            <a:off x="203145" y="152400"/>
            <a:ext cx="10969946" cy="2286000"/>
          </a:xfrm>
          <a:prstGeom prst="rect">
            <a:avLst/>
          </a:prstGeom>
        </p:spPr>
        <p:txBody>
          <a:bodyPr anchor="t"/>
          <a:lstStyle/>
          <a:p>
            <a:pPr lvl="0">
              <a:defRPr sz="1800">
                <a:solidFill>
                  <a:srgbClr val="000000"/>
                </a:solidFill>
              </a:defRPr>
            </a:pPr>
            <a:r>
              <a:rPr sz="3200">
                <a:solidFill>
                  <a:srgbClr val="073E87"/>
                </a:solidFill>
              </a:rPr>
              <a:t>Title Text</a:t>
            </a:r>
          </a:p>
        </p:txBody>
      </p:sp>
      <p:sp>
        <p:nvSpPr>
          <p:cNvPr id="111" name="Shape 111"/>
          <p:cNvSpPr>
            <a:spLocks noGrp="1"/>
          </p:cNvSpPr>
          <p:nvPr>
            <p:ph type="sldNum" sz="quarter" idx="2"/>
          </p:nvPr>
        </p:nvSpPr>
        <p:spPr>
          <a:xfrm>
            <a:off x="403072" y="6408086"/>
            <a:ext cx="662116" cy="230828"/>
          </a:xfrm>
          <a:prstGeom prst="rect">
            <a:avLst/>
          </a:prstGeom>
        </p:spPr>
        <p:txBody>
          <a:bodyPr/>
          <a:lstStyle>
            <a:lvl1pPr>
              <a:defRPr>
                <a:latin typeface="Arial"/>
                <a:ea typeface="Arial"/>
                <a:cs typeface="Arial"/>
                <a:sym typeface="Arial"/>
              </a:defRPr>
            </a:lvl1pPr>
          </a:lstStyle>
          <a:p>
            <a:pPr lvl="0"/>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Content">
    <p:spTree>
      <p:nvGrpSpPr>
        <p:cNvPr id="1" name=""/>
        <p:cNvGrpSpPr/>
        <p:nvPr/>
      </p:nvGrpSpPr>
      <p:grpSpPr>
        <a:xfrm>
          <a:off x="0" y="0"/>
          <a:ext cx="0" cy="0"/>
          <a:chOff x="0" y="0"/>
          <a:chExt cx="0" cy="0"/>
        </a:xfrm>
      </p:grpSpPr>
      <p:sp>
        <p:nvSpPr>
          <p:cNvPr id="113" name="Shape 113"/>
          <p:cNvSpPr>
            <a:spLocks noGrp="1"/>
          </p:cNvSpPr>
          <p:nvPr>
            <p:ph type="sldNum" sz="quarter" idx="2"/>
          </p:nvPr>
        </p:nvSpPr>
        <p:spPr>
          <a:xfrm>
            <a:off x="507867" y="6592909"/>
            <a:ext cx="507870" cy="127001"/>
          </a:xfrm>
          <a:prstGeom prst="rect">
            <a:avLst/>
          </a:prstGeom>
        </p:spPr>
        <p:txBody>
          <a:bodyPr lIns="0" tIns="0" rIns="0" bIns="0"/>
          <a:lstStyle>
            <a:lvl1pPr>
              <a:lnSpc>
                <a:spcPts val="1000"/>
              </a:lnSpc>
              <a:defRPr sz="800">
                <a:latin typeface="Effra"/>
                <a:ea typeface="Effra"/>
                <a:cs typeface="Effra"/>
                <a:sym typeface="Effra"/>
              </a:defRPr>
            </a:lvl1pPr>
          </a:lstStyle>
          <a:p>
            <a:pPr lvl="0"/>
            <a:fld id="{86CB4B4D-7CA3-9044-876B-883B54F8677D}" type="slidenum">
              <a:t>‹#›</a:t>
            </a:fld>
            <a:endParaRPr/>
          </a:p>
        </p:txBody>
      </p:sp>
      <p:sp>
        <p:nvSpPr>
          <p:cNvPr id="114" name="Shape 114"/>
          <p:cNvSpPr>
            <a:spLocks noGrp="1"/>
          </p:cNvSpPr>
          <p:nvPr>
            <p:ph type="title"/>
          </p:nvPr>
        </p:nvSpPr>
        <p:spPr>
          <a:xfrm>
            <a:off x="504343" y="373381"/>
            <a:ext cx="11173088" cy="266701"/>
          </a:xfrm>
          <a:prstGeom prst="rect">
            <a:avLst/>
          </a:prstGeom>
        </p:spPr>
        <p:txBody>
          <a:bodyPr lIns="0" tIns="0" rIns="0" bIns="0" anchor="t"/>
          <a:lstStyle>
            <a:lvl1pPr defTabSz="457028">
              <a:lnSpc>
                <a:spcPts val="2000"/>
              </a:lnSpc>
              <a:defRPr sz="2300" b="1" cap="all">
                <a:solidFill>
                  <a:srgbClr val="001E46"/>
                </a:solidFill>
                <a:latin typeface="Effra"/>
                <a:ea typeface="Effra"/>
                <a:cs typeface="Effra"/>
                <a:sym typeface="Effra"/>
              </a:defRPr>
            </a:lvl1pPr>
          </a:lstStyle>
          <a:p>
            <a:pPr lvl="0">
              <a:defRPr sz="1800" b="0" cap="none">
                <a:solidFill>
                  <a:srgbClr val="000000"/>
                </a:solidFill>
              </a:defRPr>
            </a:pPr>
            <a:r>
              <a:rPr sz="2300" b="1" cap="all">
                <a:solidFill>
                  <a:srgbClr val="001E46"/>
                </a:solidFill>
              </a:rPr>
              <a:t>Title Text</a:t>
            </a:r>
          </a:p>
        </p:txBody>
      </p:sp>
      <p:sp>
        <p:nvSpPr>
          <p:cNvPr id="115" name="Shape 115"/>
          <p:cNvSpPr>
            <a:spLocks noGrp="1"/>
          </p:cNvSpPr>
          <p:nvPr>
            <p:ph type="body" idx="1"/>
          </p:nvPr>
        </p:nvSpPr>
        <p:spPr>
          <a:xfrm>
            <a:off x="504343" y="625897"/>
            <a:ext cx="11173088" cy="266702"/>
          </a:xfrm>
          <a:prstGeom prst="rect">
            <a:avLst/>
          </a:prstGeom>
        </p:spPr>
        <p:txBody>
          <a:bodyPr lIns="0" tIns="0" rIns="0" bIns="0">
            <a:noAutofit/>
          </a:bodyPr>
          <a:lstStyle>
            <a:lvl1pPr marL="380982"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1pPr>
            <a:lvl2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2pPr>
            <a:lvl3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3pPr>
            <a:lvl4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4pPr>
            <a:lvl5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5pPr>
          </a:lstStyle>
          <a:p>
            <a:pPr lvl="0">
              <a:defRPr sz="1800" cap="none">
                <a:solidFill>
                  <a:srgbClr val="000000"/>
                </a:solidFill>
              </a:defRPr>
            </a:pPr>
            <a:r>
              <a:rPr sz="2300" cap="all">
                <a:solidFill>
                  <a:srgbClr val="004B87"/>
                </a:solidFill>
              </a:rPr>
              <a:t>Body Level One</a:t>
            </a:r>
          </a:p>
          <a:p>
            <a:pPr lvl="1">
              <a:defRPr sz="1800" cap="none">
                <a:solidFill>
                  <a:srgbClr val="000000"/>
                </a:solidFill>
              </a:defRPr>
            </a:pPr>
            <a:r>
              <a:rPr sz="2300" cap="all">
                <a:solidFill>
                  <a:srgbClr val="004B87"/>
                </a:solidFill>
              </a:rPr>
              <a:t>Body Level Two</a:t>
            </a:r>
          </a:p>
          <a:p>
            <a:pPr lvl="2">
              <a:defRPr sz="1800" cap="none">
                <a:solidFill>
                  <a:srgbClr val="000000"/>
                </a:solidFill>
              </a:defRPr>
            </a:pPr>
            <a:r>
              <a:rPr sz="2300" cap="all">
                <a:solidFill>
                  <a:srgbClr val="004B87"/>
                </a:solidFill>
              </a:rPr>
              <a:t>Body Level Three</a:t>
            </a:r>
          </a:p>
          <a:p>
            <a:pPr lvl="3">
              <a:defRPr sz="1800" cap="none">
                <a:solidFill>
                  <a:srgbClr val="000000"/>
                </a:solidFill>
              </a:defRPr>
            </a:pPr>
            <a:r>
              <a:rPr sz="2300" cap="all">
                <a:solidFill>
                  <a:srgbClr val="004B87"/>
                </a:solidFill>
              </a:rPr>
              <a:t>Body Level Four</a:t>
            </a:r>
          </a:p>
          <a:p>
            <a:pPr lvl="4">
              <a:defRPr sz="1800" cap="none">
                <a:solidFill>
                  <a:srgbClr val="000000"/>
                </a:solidFill>
              </a:defRPr>
            </a:pPr>
            <a:r>
              <a:rPr sz="2300" cap="all">
                <a:solidFill>
                  <a:srgbClr val="004B87"/>
                </a:solidFill>
              </a:rPr>
              <a:t>Body Level Five</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2 Col Content">
    <p:spTree>
      <p:nvGrpSpPr>
        <p:cNvPr id="1" name=""/>
        <p:cNvGrpSpPr/>
        <p:nvPr/>
      </p:nvGrpSpPr>
      <p:grpSpPr>
        <a:xfrm>
          <a:off x="0" y="0"/>
          <a:ext cx="0" cy="0"/>
          <a:chOff x="0" y="0"/>
          <a:chExt cx="0" cy="0"/>
        </a:xfrm>
      </p:grpSpPr>
      <p:sp>
        <p:nvSpPr>
          <p:cNvPr id="117" name="Shape 117"/>
          <p:cNvSpPr>
            <a:spLocks noGrp="1"/>
          </p:cNvSpPr>
          <p:nvPr>
            <p:ph type="sldNum" sz="quarter" idx="2"/>
          </p:nvPr>
        </p:nvSpPr>
        <p:spPr>
          <a:xfrm>
            <a:off x="507867" y="6592909"/>
            <a:ext cx="507870" cy="127001"/>
          </a:xfrm>
          <a:prstGeom prst="rect">
            <a:avLst/>
          </a:prstGeom>
        </p:spPr>
        <p:txBody>
          <a:bodyPr lIns="0" tIns="0" rIns="0" bIns="0"/>
          <a:lstStyle>
            <a:lvl1pPr>
              <a:lnSpc>
                <a:spcPts val="1000"/>
              </a:lnSpc>
              <a:defRPr sz="800">
                <a:latin typeface="Effra"/>
                <a:ea typeface="Effra"/>
                <a:cs typeface="Effra"/>
                <a:sym typeface="Effra"/>
              </a:defRPr>
            </a:lvl1pPr>
          </a:lstStyle>
          <a:p>
            <a:pPr lvl="0"/>
            <a:fld id="{86CB4B4D-7CA3-9044-876B-883B54F8677D}" type="slidenum">
              <a:t>‹#›</a:t>
            </a:fld>
            <a:endParaRPr/>
          </a:p>
        </p:txBody>
      </p:sp>
      <p:sp>
        <p:nvSpPr>
          <p:cNvPr id="118" name="Shape 118"/>
          <p:cNvSpPr>
            <a:spLocks noGrp="1"/>
          </p:cNvSpPr>
          <p:nvPr>
            <p:ph type="title"/>
          </p:nvPr>
        </p:nvSpPr>
        <p:spPr>
          <a:xfrm>
            <a:off x="504342" y="371676"/>
            <a:ext cx="11173091" cy="266702"/>
          </a:xfrm>
          <a:prstGeom prst="rect">
            <a:avLst/>
          </a:prstGeom>
        </p:spPr>
        <p:txBody>
          <a:bodyPr lIns="0" tIns="0" rIns="0" bIns="0" anchor="t"/>
          <a:lstStyle>
            <a:lvl1pPr defTabSz="457028">
              <a:lnSpc>
                <a:spcPts val="2000"/>
              </a:lnSpc>
              <a:defRPr sz="2300" b="1" cap="all">
                <a:solidFill>
                  <a:srgbClr val="001E46"/>
                </a:solidFill>
                <a:latin typeface="Effra"/>
                <a:ea typeface="Effra"/>
                <a:cs typeface="Effra"/>
                <a:sym typeface="Effra"/>
              </a:defRPr>
            </a:lvl1pPr>
          </a:lstStyle>
          <a:p>
            <a:pPr lvl="0">
              <a:defRPr sz="1800" b="0" cap="none">
                <a:solidFill>
                  <a:srgbClr val="000000"/>
                </a:solidFill>
              </a:defRPr>
            </a:pPr>
            <a:r>
              <a:rPr sz="2300" b="1" cap="all">
                <a:solidFill>
                  <a:srgbClr val="001E46"/>
                </a:solidFill>
              </a:rPr>
              <a:t>Title Text</a:t>
            </a:r>
          </a:p>
        </p:txBody>
      </p:sp>
      <p:sp>
        <p:nvSpPr>
          <p:cNvPr id="119" name="Shape 119"/>
          <p:cNvSpPr>
            <a:spLocks noGrp="1"/>
          </p:cNvSpPr>
          <p:nvPr>
            <p:ph type="body" idx="1"/>
          </p:nvPr>
        </p:nvSpPr>
        <p:spPr>
          <a:xfrm>
            <a:off x="504342" y="624840"/>
            <a:ext cx="11173091" cy="266702"/>
          </a:xfrm>
          <a:prstGeom prst="rect">
            <a:avLst/>
          </a:prstGeom>
        </p:spPr>
        <p:txBody>
          <a:bodyPr lIns="0" tIns="0" rIns="0" bIns="0">
            <a:noAutofit/>
          </a:bodyPr>
          <a:lstStyle>
            <a:lvl1pPr marL="380982"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1pPr>
            <a:lvl2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2pPr>
            <a:lvl3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3pPr>
            <a:lvl4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4pPr>
            <a:lvl5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5pPr>
          </a:lstStyle>
          <a:p>
            <a:pPr lvl="0">
              <a:defRPr sz="1800" cap="none">
                <a:solidFill>
                  <a:srgbClr val="000000"/>
                </a:solidFill>
              </a:defRPr>
            </a:pPr>
            <a:r>
              <a:rPr sz="2300" cap="all">
                <a:solidFill>
                  <a:srgbClr val="004B87"/>
                </a:solidFill>
              </a:rPr>
              <a:t>Body Level One</a:t>
            </a:r>
          </a:p>
          <a:p>
            <a:pPr lvl="1">
              <a:defRPr sz="1800" cap="none">
                <a:solidFill>
                  <a:srgbClr val="000000"/>
                </a:solidFill>
              </a:defRPr>
            </a:pPr>
            <a:r>
              <a:rPr sz="2300" cap="all">
                <a:solidFill>
                  <a:srgbClr val="004B87"/>
                </a:solidFill>
              </a:rPr>
              <a:t>Body Level Two</a:t>
            </a:r>
          </a:p>
          <a:p>
            <a:pPr lvl="2">
              <a:defRPr sz="1800" cap="none">
                <a:solidFill>
                  <a:srgbClr val="000000"/>
                </a:solidFill>
              </a:defRPr>
            </a:pPr>
            <a:r>
              <a:rPr sz="2300" cap="all">
                <a:solidFill>
                  <a:srgbClr val="004B87"/>
                </a:solidFill>
              </a:rPr>
              <a:t>Body Level Three</a:t>
            </a:r>
          </a:p>
          <a:p>
            <a:pPr lvl="3">
              <a:defRPr sz="1800" cap="none">
                <a:solidFill>
                  <a:srgbClr val="000000"/>
                </a:solidFill>
              </a:defRPr>
            </a:pPr>
            <a:r>
              <a:rPr sz="2300" cap="all">
                <a:solidFill>
                  <a:srgbClr val="004B87"/>
                </a:solidFill>
              </a:rPr>
              <a:t>Body Level Four</a:t>
            </a:r>
          </a:p>
          <a:p>
            <a:pPr lvl="4">
              <a:defRPr sz="1800" cap="none">
                <a:solidFill>
                  <a:srgbClr val="000000"/>
                </a:solidFill>
              </a:defRPr>
            </a:pPr>
            <a:r>
              <a:rPr sz="2300" cap="all">
                <a:solidFill>
                  <a:srgbClr val="004B87"/>
                </a:solidFill>
              </a:rPr>
              <a:t>Body Level Five</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2 Col Intro Content">
    <p:spTree>
      <p:nvGrpSpPr>
        <p:cNvPr id="1" name=""/>
        <p:cNvGrpSpPr/>
        <p:nvPr/>
      </p:nvGrpSpPr>
      <p:grpSpPr>
        <a:xfrm>
          <a:off x="0" y="0"/>
          <a:ext cx="0" cy="0"/>
          <a:chOff x="0" y="0"/>
          <a:chExt cx="0" cy="0"/>
        </a:xfrm>
      </p:grpSpPr>
      <p:sp>
        <p:nvSpPr>
          <p:cNvPr id="121" name="Shape 121"/>
          <p:cNvSpPr>
            <a:spLocks noGrp="1"/>
          </p:cNvSpPr>
          <p:nvPr>
            <p:ph type="sldNum" sz="quarter" idx="2"/>
          </p:nvPr>
        </p:nvSpPr>
        <p:spPr>
          <a:xfrm>
            <a:off x="507867" y="6592909"/>
            <a:ext cx="507870" cy="127001"/>
          </a:xfrm>
          <a:prstGeom prst="rect">
            <a:avLst/>
          </a:prstGeom>
        </p:spPr>
        <p:txBody>
          <a:bodyPr lIns="0" tIns="0" rIns="0" bIns="0"/>
          <a:lstStyle>
            <a:lvl1pPr>
              <a:lnSpc>
                <a:spcPts val="1000"/>
              </a:lnSpc>
              <a:defRPr sz="800">
                <a:latin typeface="Effra"/>
                <a:ea typeface="Effra"/>
                <a:cs typeface="Effra"/>
                <a:sym typeface="Effra"/>
              </a:defRPr>
            </a:lvl1pPr>
          </a:lstStyle>
          <a:p>
            <a:pPr lvl="0"/>
            <a:fld id="{86CB4B4D-7CA3-9044-876B-883B54F8677D}" type="slidenum">
              <a:t>‹#›</a:t>
            </a:fld>
            <a:endParaRPr/>
          </a:p>
        </p:txBody>
      </p:sp>
      <p:sp>
        <p:nvSpPr>
          <p:cNvPr id="122" name="Shape 122"/>
          <p:cNvSpPr>
            <a:spLocks noGrp="1"/>
          </p:cNvSpPr>
          <p:nvPr>
            <p:ph type="title"/>
          </p:nvPr>
        </p:nvSpPr>
        <p:spPr>
          <a:xfrm>
            <a:off x="504343" y="373381"/>
            <a:ext cx="11173088" cy="266701"/>
          </a:xfrm>
          <a:prstGeom prst="rect">
            <a:avLst/>
          </a:prstGeom>
        </p:spPr>
        <p:txBody>
          <a:bodyPr lIns="0" tIns="0" rIns="0" bIns="0" anchor="t"/>
          <a:lstStyle>
            <a:lvl1pPr defTabSz="457028">
              <a:lnSpc>
                <a:spcPts val="2000"/>
              </a:lnSpc>
              <a:defRPr sz="2300" b="1" cap="all">
                <a:solidFill>
                  <a:srgbClr val="001E46"/>
                </a:solidFill>
                <a:latin typeface="Effra"/>
                <a:ea typeface="Effra"/>
                <a:cs typeface="Effra"/>
                <a:sym typeface="Effra"/>
              </a:defRPr>
            </a:lvl1pPr>
          </a:lstStyle>
          <a:p>
            <a:pPr lvl="0">
              <a:defRPr sz="1800" b="0" cap="none">
                <a:solidFill>
                  <a:srgbClr val="000000"/>
                </a:solidFill>
              </a:defRPr>
            </a:pPr>
            <a:r>
              <a:rPr sz="2300" b="1" cap="all">
                <a:solidFill>
                  <a:srgbClr val="001E46"/>
                </a:solidFill>
              </a:rPr>
              <a:t>Title Text</a:t>
            </a:r>
          </a:p>
        </p:txBody>
      </p:sp>
      <p:sp>
        <p:nvSpPr>
          <p:cNvPr id="123" name="Shape 123"/>
          <p:cNvSpPr>
            <a:spLocks noGrp="1"/>
          </p:cNvSpPr>
          <p:nvPr>
            <p:ph type="body" idx="1"/>
          </p:nvPr>
        </p:nvSpPr>
        <p:spPr>
          <a:xfrm>
            <a:off x="504343" y="624840"/>
            <a:ext cx="11173088" cy="266702"/>
          </a:xfrm>
          <a:prstGeom prst="rect">
            <a:avLst/>
          </a:prstGeom>
        </p:spPr>
        <p:txBody>
          <a:bodyPr lIns="0" tIns="0" rIns="0" bIns="0">
            <a:noAutofit/>
          </a:bodyPr>
          <a:lstStyle>
            <a:lvl1pPr marL="380982"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1pPr>
            <a:lvl2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2pPr>
            <a:lvl3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3pPr>
            <a:lvl4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4pPr>
            <a:lvl5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5pPr>
          </a:lstStyle>
          <a:p>
            <a:pPr lvl="0">
              <a:defRPr sz="1800" cap="none">
                <a:solidFill>
                  <a:srgbClr val="000000"/>
                </a:solidFill>
              </a:defRPr>
            </a:pPr>
            <a:r>
              <a:rPr sz="2300" cap="all">
                <a:solidFill>
                  <a:srgbClr val="004B87"/>
                </a:solidFill>
              </a:rPr>
              <a:t>Body Level One</a:t>
            </a:r>
          </a:p>
          <a:p>
            <a:pPr lvl="1">
              <a:defRPr sz="1800" cap="none">
                <a:solidFill>
                  <a:srgbClr val="000000"/>
                </a:solidFill>
              </a:defRPr>
            </a:pPr>
            <a:r>
              <a:rPr sz="2300" cap="all">
                <a:solidFill>
                  <a:srgbClr val="004B87"/>
                </a:solidFill>
              </a:rPr>
              <a:t>Body Level Two</a:t>
            </a:r>
          </a:p>
          <a:p>
            <a:pPr lvl="2">
              <a:defRPr sz="1800" cap="none">
                <a:solidFill>
                  <a:srgbClr val="000000"/>
                </a:solidFill>
              </a:defRPr>
            </a:pPr>
            <a:r>
              <a:rPr sz="2300" cap="all">
                <a:solidFill>
                  <a:srgbClr val="004B87"/>
                </a:solidFill>
              </a:rPr>
              <a:t>Body Level Three</a:t>
            </a:r>
          </a:p>
          <a:p>
            <a:pPr lvl="3">
              <a:defRPr sz="1800" cap="none">
                <a:solidFill>
                  <a:srgbClr val="000000"/>
                </a:solidFill>
              </a:defRPr>
            </a:pPr>
            <a:r>
              <a:rPr sz="2300" cap="all">
                <a:solidFill>
                  <a:srgbClr val="004B87"/>
                </a:solidFill>
              </a:rPr>
              <a:t>Body Level Four</a:t>
            </a:r>
          </a:p>
          <a:p>
            <a:pPr lvl="4">
              <a:defRPr sz="1800" cap="none">
                <a:solidFill>
                  <a:srgbClr val="000000"/>
                </a:solidFill>
              </a:defRPr>
            </a:pPr>
            <a:r>
              <a:rPr sz="2300" cap="all">
                <a:solidFill>
                  <a:srgbClr val="004B87"/>
                </a:solidFill>
              </a:rPr>
              <a:t>Body Level Five</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Content Photo">
    <p:spTree>
      <p:nvGrpSpPr>
        <p:cNvPr id="1" name=""/>
        <p:cNvGrpSpPr/>
        <p:nvPr/>
      </p:nvGrpSpPr>
      <p:grpSpPr>
        <a:xfrm>
          <a:off x="0" y="0"/>
          <a:ext cx="0" cy="0"/>
          <a:chOff x="0" y="0"/>
          <a:chExt cx="0" cy="0"/>
        </a:xfrm>
      </p:grpSpPr>
      <p:sp>
        <p:nvSpPr>
          <p:cNvPr id="125" name="Shape 125"/>
          <p:cNvSpPr>
            <a:spLocks noGrp="1"/>
          </p:cNvSpPr>
          <p:nvPr>
            <p:ph type="sldNum" sz="quarter" idx="2"/>
          </p:nvPr>
        </p:nvSpPr>
        <p:spPr>
          <a:xfrm>
            <a:off x="507867" y="6592909"/>
            <a:ext cx="507870" cy="127001"/>
          </a:xfrm>
          <a:prstGeom prst="rect">
            <a:avLst/>
          </a:prstGeom>
        </p:spPr>
        <p:txBody>
          <a:bodyPr lIns="0" tIns="0" rIns="0" bIns="0"/>
          <a:lstStyle>
            <a:lvl1pPr>
              <a:lnSpc>
                <a:spcPts val="1000"/>
              </a:lnSpc>
              <a:defRPr sz="800">
                <a:latin typeface="Effra"/>
                <a:ea typeface="Effra"/>
                <a:cs typeface="Effra"/>
                <a:sym typeface="Effra"/>
              </a:defRPr>
            </a:lvl1pPr>
          </a:lstStyle>
          <a:p>
            <a:pPr lvl="0"/>
            <a:fld id="{86CB4B4D-7CA3-9044-876B-883B54F8677D}" type="slidenum">
              <a:t>‹#›</a:t>
            </a:fld>
            <a:endParaRPr/>
          </a:p>
        </p:txBody>
      </p:sp>
      <p:sp>
        <p:nvSpPr>
          <p:cNvPr id="126" name="Shape 126"/>
          <p:cNvSpPr>
            <a:spLocks noGrp="1"/>
          </p:cNvSpPr>
          <p:nvPr>
            <p:ph type="title"/>
          </p:nvPr>
        </p:nvSpPr>
        <p:spPr>
          <a:xfrm>
            <a:off x="504352" y="373381"/>
            <a:ext cx="6782143" cy="266701"/>
          </a:xfrm>
          <a:prstGeom prst="rect">
            <a:avLst/>
          </a:prstGeom>
        </p:spPr>
        <p:txBody>
          <a:bodyPr lIns="0" tIns="0" rIns="0" bIns="0" anchor="t"/>
          <a:lstStyle>
            <a:lvl1pPr defTabSz="457028">
              <a:lnSpc>
                <a:spcPts val="2000"/>
              </a:lnSpc>
              <a:defRPr sz="2300" b="1" cap="all">
                <a:solidFill>
                  <a:srgbClr val="001E46"/>
                </a:solidFill>
                <a:latin typeface="Effra"/>
                <a:ea typeface="Effra"/>
                <a:cs typeface="Effra"/>
                <a:sym typeface="Effra"/>
              </a:defRPr>
            </a:lvl1pPr>
          </a:lstStyle>
          <a:p>
            <a:pPr lvl="0">
              <a:defRPr sz="1800" b="0" cap="none">
                <a:solidFill>
                  <a:srgbClr val="000000"/>
                </a:solidFill>
              </a:defRPr>
            </a:pPr>
            <a:r>
              <a:rPr sz="2300" b="1" cap="all">
                <a:solidFill>
                  <a:srgbClr val="001E46"/>
                </a:solidFill>
              </a:rPr>
              <a:t>Title Text</a:t>
            </a:r>
          </a:p>
        </p:txBody>
      </p:sp>
      <p:sp>
        <p:nvSpPr>
          <p:cNvPr id="127" name="Shape 127"/>
          <p:cNvSpPr>
            <a:spLocks noGrp="1"/>
          </p:cNvSpPr>
          <p:nvPr>
            <p:ph type="body" idx="1"/>
          </p:nvPr>
        </p:nvSpPr>
        <p:spPr>
          <a:xfrm>
            <a:off x="504352" y="624840"/>
            <a:ext cx="6782143" cy="266702"/>
          </a:xfrm>
          <a:prstGeom prst="rect">
            <a:avLst/>
          </a:prstGeom>
        </p:spPr>
        <p:txBody>
          <a:bodyPr lIns="0" tIns="0" rIns="0" bIns="0">
            <a:noAutofit/>
          </a:bodyPr>
          <a:lstStyle>
            <a:lvl1pPr marL="380982"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1pPr>
            <a:lvl2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2pPr>
            <a:lvl3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3pPr>
            <a:lvl4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4pPr>
            <a:lvl5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5pPr>
          </a:lstStyle>
          <a:p>
            <a:pPr lvl="0">
              <a:defRPr sz="1800" cap="none">
                <a:solidFill>
                  <a:srgbClr val="000000"/>
                </a:solidFill>
              </a:defRPr>
            </a:pPr>
            <a:r>
              <a:rPr sz="2300" cap="all">
                <a:solidFill>
                  <a:srgbClr val="004B87"/>
                </a:solidFill>
              </a:rPr>
              <a:t>Body Level One</a:t>
            </a:r>
          </a:p>
          <a:p>
            <a:pPr lvl="1">
              <a:defRPr sz="1800" cap="none">
                <a:solidFill>
                  <a:srgbClr val="000000"/>
                </a:solidFill>
              </a:defRPr>
            </a:pPr>
            <a:r>
              <a:rPr sz="2300" cap="all">
                <a:solidFill>
                  <a:srgbClr val="004B87"/>
                </a:solidFill>
              </a:rPr>
              <a:t>Body Level Two</a:t>
            </a:r>
          </a:p>
          <a:p>
            <a:pPr lvl="2">
              <a:defRPr sz="1800" cap="none">
                <a:solidFill>
                  <a:srgbClr val="000000"/>
                </a:solidFill>
              </a:defRPr>
            </a:pPr>
            <a:r>
              <a:rPr sz="2300" cap="all">
                <a:solidFill>
                  <a:srgbClr val="004B87"/>
                </a:solidFill>
              </a:rPr>
              <a:t>Body Level Three</a:t>
            </a:r>
          </a:p>
          <a:p>
            <a:pPr lvl="3">
              <a:defRPr sz="1800" cap="none">
                <a:solidFill>
                  <a:srgbClr val="000000"/>
                </a:solidFill>
              </a:defRPr>
            </a:pPr>
            <a:r>
              <a:rPr sz="2300" cap="all">
                <a:solidFill>
                  <a:srgbClr val="004B87"/>
                </a:solidFill>
              </a:rPr>
              <a:t>Body Level Four</a:t>
            </a:r>
          </a:p>
          <a:p>
            <a:pPr lvl="4">
              <a:defRPr sz="1800" cap="none">
                <a:solidFill>
                  <a:srgbClr val="000000"/>
                </a:solidFill>
              </a:defRPr>
            </a:pPr>
            <a:r>
              <a:rPr sz="2300" cap="all">
                <a:solidFill>
                  <a:srgbClr val="004B87"/>
                </a:solidFill>
              </a:rPr>
              <a:t>Body Level Five</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Product">
    <p:spTree>
      <p:nvGrpSpPr>
        <p:cNvPr id="1" name=""/>
        <p:cNvGrpSpPr/>
        <p:nvPr/>
      </p:nvGrpSpPr>
      <p:grpSpPr>
        <a:xfrm>
          <a:off x="0" y="0"/>
          <a:ext cx="0" cy="0"/>
          <a:chOff x="0" y="0"/>
          <a:chExt cx="0" cy="0"/>
        </a:xfrm>
      </p:grpSpPr>
      <p:sp>
        <p:nvSpPr>
          <p:cNvPr id="129" name="Shape 129"/>
          <p:cNvSpPr>
            <a:spLocks noGrp="1"/>
          </p:cNvSpPr>
          <p:nvPr>
            <p:ph type="sldNum" sz="quarter" idx="2"/>
          </p:nvPr>
        </p:nvSpPr>
        <p:spPr>
          <a:xfrm>
            <a:off x="507867" y="6592909"/>
            <a:ext cx="507870" cy="127001"/>
          </a:xfrm>
          <a:prstGeom prst="rect">
            <a:avLst/>
          </a:prstGeom>
        </p:spPr>
        <p:txBody>
          <a:bodyPr lIns="0" tIns="0" rIns="0" bIns="0"/>
          <a:lstStyle>
            <a:lvl1pPr>
              <a:lnSpc>
                <a:spcPts val="1000"/>
              </a:lnSpc>
              <a:defRPr sz="800">
                <a:latin typeface="Effra"/>
                <a:ea typeface="Effra"/>
                <a:cs typeface="Effra"/>
                <a:sym typeface="Effra"/>
              </a:defRPr>
            </a:lvl1pPr>
          </a:lstStyle>
          <a:p>
            <a:pPr lvl="0"/>
            <a:fld id="{86CB4B4D-7CA3-9044-876B-883B54F8677D}" type="slidenum">
              <a:t>‹#›</a:t>
            </a:fld>
            <a:endParaRPr/>
          </a:p>
        </p:txBody>
      </p:sp>
      <p:sp>
        <p:nvSpPr>
          <p:cNvPr id="130" name="Shape 130"/>
          <p:cNvSpPr>
            <a:spLocks noGrp="1"/>
          </p:cNvSpPr>
          <p:nvPr>
            <p:ph type="title"/>
          </p:nvPr>
        </p:nvSpPr>
        <p:spPr>
          <a:xfrm>
            <a:off x="504343" y="373381"/>
            <a:ext cx="11173088" cy="266701"/>
          </a:xfrm>
          <a:prstGeom prst="rect">
            <a:avLst/>
          </a:prstGeom>
        </p:spPr>
        <p:txBody>
          <a:bodyPr lIns="0" tIns="0" rIns="0" bIns="0" anchor="t"/>
          <a:lstStyle>
            <a:lvl1pPr defTabSz="457028">
              <a:lnSpc>
                <a:spcPts val="2000"/>
              </a:lnSpc>
              <a:defRPr sz="2300" b="1" cap="all">
                <a:solidFill>
                  <a:srgbClr val="001E46"/>
                </a:solidFill>
                <a:latin typeface="Effra"/>
                <a:ea typeface="Effra"/>
                <a:cs typeface="Effra"/>
                <a:sym typeface="Effra"/>
              </a:defRPr>
            </a:lvl1pPr>
          </a:lstStyle>
          <a:p>
            <a:pPr lvl="0">
              <a:defRPr sz="1800" b="0" cap="none">
                <a:solidFill>
                  <a:srgbClr val="000000"/>
                </a:solidFill>
              </a:defRPr>
            </a:pPr>
            <a:r>
              <a:rPr sz="2300" b="1" cap="all">
                <a:solidFill>
                  <a:srgbClr val="001E46"/>
                </a:solidFill>
              </a:rPr>
              <a:t>Title Text</a:t>
            </a:r>
          </a:p>
        </p:txBody>
      </p:sp>
      <p:sp>
        <p:nvSpPr>
          <p:cNvPr id="131" name="Shape 131"/>
          <p:cNvSpPr>
            <a:spLocks noGrp="1"/>
          </p:cNvSpPr>
          <p:nvPr>
            <p:ph type="body" idx="1"/>
          </p:nvPr>
        </p:nvSpPr>
        <p:spPr>
          <a:xfrm>
            <a:off x="504342" y="624840"/>
            <a:ext cx="11173091" cy="266702"/>
          </a:xfrm>
          <a:prstGeom prst="rect">
            <a:avLst/>
          </a:prstGeom>
        </p:spPr>
        <p:txBody>
          <a:bodyPr lIns="0" tIns="0" rIns="0" bIns="0">
            <a:noAutofit/>
          </a:bodyPr>
          <a:lstStyle>
            <a:lvl1pPr marL="380982"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1pPr>
            <a:lvl2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2pPr>
            <a:lvl3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3pPr>
            <a:lvl4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4pPr>
            <a:lvl5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5pPr>
          </a:lstStyle>
          <a:p>
            <a:pPr lvl="0">
              <a:defRPr sz="1800" cap="none">
                <a:solidFill>
                  <a:srgbClr val="000000"/>
                </a:solidFill>
              </a:defRPr>
            </a:pPr>
            <a:r>
              <a:rPr sz="2300" cap="all">
                <a:solidFill>
                  <a:srgbClr val="004B87"/>
                </a:solidFill>
              </a:rPr>
              <a:t>Body Level One</a:t>
            </a:r>
          </a:p>
          <a:p>
            <a:pPr lvl="1">
              <a:defRPr sz="1800" cap="none">
                <a:solidFill>
                  <a:srgbClr val="000000"/>
                </a:solidFill>
              </a:defRPr>
            </a:pPr>
            <a:r>
              <a:rPr sz="2300" cap="all">
                <a:solidFill>
                  <a:srgbClr val="004B87"/>
                </a:solidFill>
              </a:rPr>
              <a:t>Body Level Two</a:t>
            </a:r>
          </a:p>
          <a:p>
            <a:pPr lvl="2">
              <a:defRPr sz="1800" cap="none">
                <a:solidFill>
                  <a:srgbClr val="000000"/>
                </a:solidFill>
              </a:defRPr>
            </a:pPr>
            <a:r>
              <a:rPr sz="2300" cap="all">
                <a:solidFill>
                  <a:srgbClr val="004B87"/>
                </a:solidFill>
              </a:rPr>
              <a:t>Body Level Three</a:t>
            </a:r>
          </a:p>
          <a:p>
            <a:pPr lvl="3">
              <a:defRPr sz="1800" cap="none">
                <a:solidFill>
                  <a:srgbClr val="000000"/>
                </a:solidFill>
              </a:defRPr>
            </a:pPr>
            <a:r>
              <a:rPr sz="2300" cap="all">
                <a:solidFill>
                  <a:srgbClr val="004B87"/>
                </a:solidFill>
              </a:rPr>
              <a:t>Body Level Four</a:t>
            </a:r>
          </a:p>
          <a:p>
            <a:pPr lvl="4">
              <a:defRPr sz="1800" cap="none">
                <a:solidFill>
                  <a:srgbClr val="000000"/>
                </a:solidFill>
              </a:defRPr>
            </a:pPr>
            <a:r>
              <a:rPr sz="2300" cap="all">
                <a:solidFill>
                  <a:srgbClr val="004B87"/>
                </a:solidFill>
              </a:rPr>
              <a:t>Body Level Five</a:t>
            </a: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33" name="Shape 133"/>
          <p:cNvSpPr>
            <a:spLocks noGrp="1"/>
          </p:cNvSpPr>
          <p:nvPr>
            <p:ph type="sldNum" sz="quarter" idx="2"/>
          </p:nvPr>
        </p:nvSpPr>
        <p:spPr>
          <a:xfrm>
            <a:off x="507867" y="6592909"/>
            <a:ext cx="507870" cy="127001"/>
          </a:xfrm>
          <a:prstGeom prst="rect">
            <a:avLst/>
          </a:prstGeom>
        </p:spPr>
        <p:txBody>
          <a:bodyPr lIns="0" tIns="0" rIns="0" bIns="0"/>
          <a:lstStyle>
            <a:lvl1pPr>
              <a:lnSpc>
                <a:spcPts val="1000"/>
              </a:lnSpc>
              <a:defRPr sz="800">
                <a:latin typeface="Effra"/>
                <a:ea typeface="Effra"/>
                <a:cs typeface="Effra"/>
                <a:sym typeface="Effra"/>
              </a:defRPr>
            </a:lvl1pPr>
          </a:lstStyle>
          <a:p>
            <a:pPr lvl="0"/>
            <a:fld id="{86CB4B4D-7CA3-9044-876B-883B54F8677D}" type="slidenum">
              <a:t>‹#›</a:t>
            </a:fld>
            <a:endParaRPr/>
          </a:p>
        </p:txBody>
      </p:sp>
      <p:sp>
        <p:nvSpPr>
          <p:cNvPr id="134" name="Shape 134"/>
          <p:cNvSpPr>
            <a:spLocks noGrp="1"/>
          </p:cNvSpPr>
          <p:nvPr>
            <p:ph type="title"/>
          </p:nvPr>
        </p:nvSpPr>
        <p:spPr>
          <a:xfrm>
            <a:off x="504343" y="373381"/>
            <a:ext cx="11173088" cy="266701"/>
          </a:xfrm>
          <a:prstGeom prst="rect">
            <a:avLst/>
          </a:prstGeom>
        </p:spPr>
        <p:txBody>
          <a:bodyPr lIns="0" tIns="0" rIns="0" bIns="0" anchor="t"/>
          <a:lstStyle>
            <a:lvl1pPr defTabSz="457028">
              <a:lnSpc>
                <a:spcPts val="2000"/>
              </a:lnSpc>
              <a:defRPr sz="2300" b="1" cap="all">
                <a:solidFill>
                  <a:srgbClr val="001E46"/>
                </a:solidFill>
                <a:latin typeface="Effra"/>
                <a:ea typeface="Effra"/>
                <a:cs typeface="Effra"/>
                <a:sym typeface="Effra"/>
              </a:defRPr>
            </a:lvl1pPr>
          </a:lstStyle>
          <a:p>
            <a:pPr lvl="0">
              <a:defRPr sz="1800" b="0" cap="none">
                <a:solidFill>
                  <a:srgbClr val="000000"/>
                </a:solidFill>
              </a:defRPr>
            </a:pPr>
            <a:r>
              <a:rPr sz="2300" b="1" cap="all">
                <a:solidFill>
                  <a:srgbClr val="001E46"/>
                </a:solidFill>
              </a:rPr>
              <a:t>Title Text</a:t>
            </a:r>
          </a:p>
        </p:txBody>
      </p:sp>
      <p:sp>
        <p:nvSpPr>
          <p:cNvPr id="135" name="Shape 135"/>
          <p:cNvSpPr>
            <a:spLocks noGrp="1"/>
          </p:cNvSpPr>
          <p:nvPr>
            <p:ph type="body" idx="1"/>
          </p:nvPr>
        </p:nvSpPr>
        <p:spPr>
          <a:xfrm>
            <a:off x="504342" y="624840"/>
            <a:ext cx="11173091" cy="266702"/>
          </a:xfrm>
          <a:prstGeom prst="rect">
            <a:avLst/>
          </a:prstGeom>
        </p:spPr>
        <p:txBody>
          <a:bodyPr lIns="0" tIns="0" rIns="0" bIns="0">
            <a:noAutofit/>
          </a:bodyPr>
          <a:lstStyle>
            <a:lvl1pPr marL="380982"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1pPr>
            <a:lvl2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2pPr>
            <a:lvl3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3pPr>
            <a:lvl4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4pPr>
            <a:lvl5pPr marL="380982" indent="-380982"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5pPr>
          </a:lstStyle>
          <a:p>
            <a:pPr lvl="0">
              <a:defRPr sz="1800" cap="none">
                <a:solidFill>
                  <a:srgbClr val="000000"/>
                </a:solidFill>
              </a:defRPr>
            </a:pPr>
            <a:r>
              <a:rPr sz="2300" cap="all">
                <a:solidFill>
                  <a:srgbClr val="004B87"/>
                </a:solidFill>
              </a:rPr>
              <a:t>Body Level One</a:t>
            </a:r>
          </a:p>
          <a:p>
            <a:pPr lvl="1">
              <a:defRPr sz="1800" cap="none">
                <a:solidFill>
                  <a:srgbClr val="000000"/>
                </a:solidFill>
              </a:defRPr>
            </a:pPr>
            <a:r>
              <a:rPr sz="2300" cap="all">
                <a:solidFill>
                  <a:srgbClr val="004B87"/>
                </a:solidFill>
              </a:rPr>
              <a:t>Body Level Two</a:t>
            </a:r>
          </a:p>
          <a:p>
            <a:pPr lvl="2">
              <a:defRPr sz="1800" cap="none">
                <a:solidFill>
                  <a:srgbClr val="000000"/>
                </a:solidFill>
              </a:defRPr>
            </a:pPr>
            <a:r>
              <a:rPr sz="2300" cap="all">
                <a:solidFill>
                  <a:srgbClr val="004B87"/>
                </a:solidFill>
              </a:rPr>
              <a:t>Body Level Three</a:t>
            </a:r>
          </a:p>
          <a:p>
            <a:pPr lvl="3">
              <a:defRPr sz="1800" cap="none">
                <a:solidFill>
                  <a:srgbClr val="000000"/>
                </a:solidFill>
              </a:defRPr>
            </a:pPr>
            <a:r>
              <a:rPr sz="2300" cap="all">
                <a:solidFill>
                  <a:srgbClr val="004B87"/>
                </a:solidFill>
              </a:rPr>
              <a:t>Body Level Four</a:t>
            </a:r>
          </a:p>
          <a:p>
            <a:pPr lvl="4">
              <a:defRPr sz="1800" cap="none">
                <a:solidFill>
                  <a:srgbClr val="000000"/>
                </a:solidFill>
              </a:defRPr>
            </a:pPr>
            <a:r>
              <a:rPr sz="2300" cap="all">
                <a:solidFill>
                  <a:srgbClr val="004B87"/>
                </a:solidFill>
              </a:rPr>
              <a:t>Body Level Five</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37" name="Shape 137"/>
          <p:cNvSpPr>
            <a:spLocks noGrp="1"/>
          </p:cNvSpPr>
          <p:nvPr>
            <p:ph type="sldNum" sz="quarter" idx="2"/>
          </p:nvPr>
        </p:nvSpPr>
        <p:spPr>
          <a:xfrm>
            <a:off x="507867" y="6592909"/>
            <a:ext cx="507870" cy="127001"/>
          </a:xfrm>
          <a:prstGeom prst="rect">
            <a:avLst/>
          </a:prstGeom>
        </p:spPr>
        <p:txBody>
          <a:bodyPr lIns="0" tIns="0" rIns="0" bIns="0"/>
          <a:lstStyle>
            <a:lvl1pPr>
              <a:lnSpc>
                <a:spcPts val="1000"/>
              </a:lnSpc>
              <a:defRPr sz="800">
                <a:latin typeface="Effra"/>
                <a:ea typeface="Effra"/>
                <a:cs typeface="Effra"/>
                <a:sym typeface="Effra"/>
              </a:defRPr>
            </a:lvl1pPr>
          </a:lstStyle>
          <a:p>
            <a:pPr lvl="0"/>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965" y="1600204"/>
            <a:ext cx="5379191" cy="4525963"/>
          </a:xfrm>
        </p:spPr>
        <p:txBody>
          <a:bodyPr/>
          <a:lstStyle>
            <a:lvl1pPr>
              <a:defRPr sz="3729"/>
            </a:lvl1pPr>
            <a:lvl2pPr>
              <a:defRPr sz="3197"/>
            </a:lvl2pPr>
            <a:lvl3pPr>
              <a:defRPr sz="2664"/>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144" y="1600204"/>
            <a:ext cx="5379191" cy="4525963"/>
          </a:xfrm>
        </p:spPr>
        <p:txBody>
          <a:bodyPr/>
          <a:lstStyle>
            <a:lvl1pPr>
              <a:defRPr sz="3729"/>
            </a:lvl1pPr>
            <a:lvl2pPr>
              <a:defRPr sz="3197"/>
            </a:lvl2pPr>
            <a:lvl3pPr>
              <a:defRPr sz="2664"/>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8966" y="6356370"/>
            <a:ext cx="2841837" cy="365125"/>
          </a:xfrm>
          <a:prstGeom prst="rect">
            <a:avLst/>
          </a:prstGeom>
        </p:spPr>
        <p:txBody>
          <a:bodyPr/>
          <a:lstStyle/>
          <a:p>
            <a:fld id="{739A3146-1699-47D7-99A6-FFE163E69140}" type="datetimeFigureOut">
              <a:rPr lang="en-US" smtClean="0">
                <a:solidFill>
                  <a:prstClr val="black">
                    <a:tint val="75000"/>
                  </a:prstClr>
                </a:solidFill>
              </a:rPr>
              <a:pPr/>
              <a:t>9/22/2018</a:t>
            </a:fld>
            <a:endParaRPr lang="en-US">
              <a:solidFill>
                <a:prstClr val="black">
                  <a:tint val="75000"/>
                </a:prstClr>
              </a:solidFill>
            </a:endParaRPr>
          </a:p>
        </p:txBody>
      </p:sp>
      <p:sp>
        <p:nvSpPr>
          <p:cNvPr id="6" name="Footer Placeholder 5"/>
          <p:cNvSpPr>
            <a:spLocks noGrp="1"/>
          </p:cNvSpPr>
          <p:nvPr>
            <p:ph type="ftr" sz="quarter" idx="11"/>
          </p:nvPr>
        </p:nvSpPr>
        <p:spPr>
          <a:xfrm>
            <a:off x="4161261" y="6356370"/>
            <a:ext cx="3856778"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403072" y="6408085"/>
            <a:ext cx="662116" cy="230828"/>
          </a:xfrm>
        </p:spPr>
        <p:txBody>
          <a:bodyPr/>
          <a:lstStyle/>
          <a:p>
            <a:fld id="{F5DF0E5F-997D-488C-81C5-9557A5E28A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25554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Header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1398" y="177800"/>
            <a:ext cx="11326749" cy="1003300"/>
          </a:xfrm>
        </p:spPr>
        <p:txBody>
          <a:bodyPr>
            <a:normAutofit/>
          </a:bodyPr>
          <a:lstStyle>
            <a:lvl1pPr>
              <a:defRPr sz="2600"/>
            </a:lvl1pPr>
          </a:lstStyle>
          <a:p>
            <a:r>
              <a:rPr lang="en-US" smtClean="0"/>
              <a:t>Click to edit Master title style</a:t>
            </a:r>
            <a:endParaRPr lang="en-GB" dirty="0"/>
          </a:p>
        </p:txBody>
      </p:sp>
      <p:sp>
        <p:nvSpPr>
          <p:cNvPr id="6" name="Content Placeholder 2"/>
          <p:cNvSpPr>
            <a:spLocks noGrp="1"/>
          </p:cNvSpPr>
          <p:nvPr>
            <p:ph idx="1"/>
          </p:nvPr>
        </p:nvSpPr>
        <p:spPr>
          <a:xfrm>
            <a:off x="321398" y="1351280"/>
            <a:ext cx="11326749" cy="5392420"/>
          </a:xfrm>
          <a:prstGeom prst="rect">
            <a:avLst/>
          </a:prstGeom>
        </p:spPr>
        <p:txBody>
          <a:bodyPr/>
          <a:lstStyle>
            <a:lvl1pPr>
              <a:buClr>
                <a:schemeClr val="accent1"/>
              </a:buClr>
              <a:defRPr/>
            </a:lvl1pPr>
            <a:lvl2pPr>
              <a:spcAft>
                <a:spcPts val="600"/>
              </a:spcAft>
              <a:buClr>
                <a:schemeClr val="accent1"/>
              </a:buClr>
              <a:defRPr/>
            </a:lvl2pPr>
            <a:lvl3pPr>
              <a:spcAft>
                <a:spcPts val="400"/>
              </a:spcAft>
              <a:buClr>
                <a:schemeClr val="accent1"/>
              </a:buClr>
              <a:defRPr/>
            </a:lvl3pPr>
            <a:lvl4pPr marL="1314450" indent="-171450">
              <a:spcAft>
                <a:spcPts val="400"/>
              </a:spcAft>
              <a:buClr>
                <a:schemeClr val="accent1"/>
              </a:buClr>
              <a:buFontTx/>
              <a:buChar char="–"/>
              <a:defRPr sz="1400"/>
            </a:lvl4pPr>
            <a:lvl5pPr marL="1714500" indent="-171450">
              <a:spcAft>
                <a:spcPts val="400"/>
              </a:spcAft>
              <a:buClr>
                <a:schemeClr val="accent1"/>
              </a:buClr>
              <a:buFontTx/>
              <a:buChar char="–"/>
              <a:defRPr sz="1400"/>
            </a:lvl5pPr>
            <a:lvl6pPr marL="2171700" indent="-171450">
              <a:spcAft>
                <a:spcPts val="400"/>
              </a:spcAft>
              <a:buClr>
                <a:schemeClr val="accent1"/>
              </a:buClr>
              <a:buFontTx/>
              <a:buChar char="–"/>
              <a:defRPr sz="1400"/>
            </a:lvl6pPr>
            <a:lvl7pPr marL="2628900" indent="-171450">
              <a:spcAft>
                <a:spcPts val="400"/>
              </a:spcAft>
              <a:buClr>
                <a:schemeClr val="accent1"/>
              </a:buClr>
              <a:buFontTx/>
              <a:buChar char="–"/>
              <a:defRPr sz="1400" baseline="0"/>
            </a:lvl7pPr>
            <a:lvl8pPr marL="3028950" indent="-171450">
              <a:spcAft>
                <a:spcPts val="400"/>
              </a:spcAft>
              <a:buClr>
                <a:schemeClr val="accent1"/>
              </a:buClr>
              <a:buFontTx/>
              <a:buChar char="–"/>
              <a:defRPr sz="1400" baseline="0"/>
            </a:lvl8pPr>
            <a:lvl9pPr marL="3486150" indent="-171450">
              <a:spcAft>
                <a:spcPts val="400"/>
              </a:spcAft>
              <a:buClr>
                <a:schemeClr val="accent1"/>
              </a:buClr>
              <a:buFontTx/>
              <a:buChar char="–"/>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619972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0">
    <p:spTree>
      <p:nvGrpSpPr>
        <p:cNvPr id="1" name=""/>
        <p:cNvGrpSpPr/>
        <p:nvPr/>
      </p:nvGrpSpPr>
      <p:grpSpPr>
        <a:xfrm>
          <a:off x="0" y="0"/>
          <a:ext cx="0" cy="0"/>
          <a:chOff x="0" y="0"/>
          <a:chExt cx="0" cy="0"/>
        </a:xfrm>
      </p:grpSpPr>
      <p:sp>
        <p:nvSpPr>
          <p:cNvPr id="23" name="Shape 23"/>
          <p:cNvSpPr>
            <a:spLocks noGrp="1"/>
          </p:cNvSpPr>
          <p:nvPr>
            <p:ph type="title"/>
          </p:nvPr>
        </p:nvSpPr>
        <p:spPr>
          <a:prstGeom prst="rect">
            <a:avLst/>
          </a:prstGeom>
        </p:spPr>
        <p:txBody>
          <a:bodyPr/>
          <a:lstStyle/>
          <a:p>
            <a:pPr lvl="0">
              <a:defRPr sz="1800">
                <a:solidFill>
                  <a:srgbClr val="000000"/>
                </a:solidFill>
              </a:defRPr>
            </a:pPr>
            <a:r>
              <a:rPr sz="3200">
                <a:solidFill>
                  <a:srgbClr val="073E87"/>
                </a:solidFill>
              </a:rPr>
              <a:t>Title Text</a:t>
            </a:r>
          </a:p>
        </p:txBody>
      </p:sp>
      <p:sp>
        <p:nvSpPr>
          <p:cNvPr id="24" name="Shape 24"/>
          <p:cNvSpPr>
            <a:spLocks noGrp="1"/>
          </p:cNvSpPr>
          <p:nvPr>
            <p:ph type="body" idx="1"/>
          </p:nvPr>
        </p:nvSpPr>
        <p:spPr>
          <a:prstGeom prst="rect">
            <a:avLst/>
          </a:prstGeom>
        </p:spPr>
        <p:txBody>
          <a:bodyPr/>
          <a:lstStyle/>
          <a:p>
            <a:pPr lvl="0">
              <a:defRPr sz="1800">
                <a:solidFill>
                  <a:srgbClr val="000000"/>
                </a:solidFill>
              </a:defRPr>
            </a:pPr>
            <a:r>
              <a:rPr sz="2000">
                <a:solidFill>
                  <a:srgbClr val="595959"/>
                </a:solidFill>
              </a:rPr>
              <a:t>Body Level One</a:t>
            </a:r>
          </a:p>
          <a:p>
            <a:pPr lvl="1">
              <a:defRPr sz="1800">
                <a:solidFill>
                  <a:srgbClr val="000000"/>
                </a:solidFill>
              </a:defRPr>
            </a:pPr>
            <a:r>
              <a:rPr sz="2000">
                <a:solidFill>
                  <a:srgbClr val="595959"/>
                </a:solidFill>
              </a:rPr>
              <a:t>Body Level Two</a:t>
            </a:r>
          </a:p>
          <a:p>
            <a:pPr lvl="2">
              <a:defRPr sz="1800">
                <a:solidFill>
                  <a:srgbClr val="000000"/>
                </a:solidFill>
              </a:defRPr>
            </a:pPr>
            <a:r>
              <a:rPr sz="2000">
                <a:solidFill>
                  <a:srgbClr val="595959"/>
                </a:solidFill>
              </a:rPr>
              <a:t>Body Level Three</a:t>
            </a:r>
          </a:p>
          <a:p>
            <a:pPr lvl="3">
              <a:defRPr sz="1800">
                <a:solidFill>
                  <a:srgbClr val="000000"/>
                </a:solidFill>
              </a:defRPr>
            </a:pPr>
            <a:r>
              <a:rPr sz="2000">
                <a:solidFill>
                  <a:srgbClr val="595959"/>
                </a:solidFill>
              </a:rPr>
              <a:t>Body Level Four</a:t>
            </a:r>
          </a:p>
          <a:p>
            <a:pPr lvl="4">
              <a:defRPr sz="1800">
                <a:solidFill>
                  <a:srgbClr val="000000"/>
                </a:solidFill>
              </a:defRPr>
            </a:pPr>
            <a:r>
              <a:rPr sz="2000">
                <a:solidFill>
                  <a:srgbClr val="595959"/>
                </a:solidFill>
              </a:rPr>
              <a:t>Body Level Five</a:t>
            </a:r>
          </a:p>
        </p:txBody>
      </p:sp>
      <p:sp>
        <p:nvSpPr>
          <p:cNvPr id="25" name="Shape 2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2 Col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a:xfrm>
            <a:off x="403072" y="6408087"/>
            <a:ext cx="662116" cy="230828"/>
          </a:xfrm>
        </p:spPr>
        <p:txBody>
          <a:bodyPr/>
          <a:lstStyle/>
          <a:p>
            <a:fld id="{A3032E39-2DD7-6341-87B9-9AB98FE36691}" type="slidenum">
              <a:rPr lang="en-US" smtClean="0"/>
              <a:pPr/>
              <a:t>‹#›</a:t>
            </a:fld>
            <a:endParaRPr lang="en-US" dirty="0"/>
          </a:p>
        </p:txBody>
      </p:sp>
      <p:sp>
        <p:nvSpPr>
          <p:cNvPr id="10" name="Footer Placeholder 9"/>
          <p:cNvSpPr>
            <a:spLocks noGrp="1"/>
          </p:cNvSpPr>
          <p:nvPr>
            <p:ph type="ftr" sz="quarter" idx="10"/>
          </p:nvPr>
        </p:nvSpPr>
        <p:spPr>
          <a:xfrm>
            <a:off x="1014943" y="6561141"/>
            <a:ext cx="7358327" cy="190500"/>
          </a:xfrm>
          <a:prstGeom prst="rect">
            <a:avLst/>
          </a:prstGeom>
        </p:spPr>
        <p:txBody>
          <a:bodyPr/>
          <a:lstStyle/>
          <a:p>
            <a:r>
              <a:rPr lang="en-US" smtClean="0">
                <a:solidFill>
                  <a:srgbClr val="000000"/>
                </a:solidFill>
                <a:latin typeface="Arial"/>
                <a:ea typeface="ＭＳ Ｐゴシック"/>
                <a:cs typeface="+mn-cs"/>
              </a:rPr>
              <a:t>Presentation Title (Edit on Slide Master)   |   June 1, 2015   |   Confidential, for Internal Use Only</a:t>
            </a:r>
            <a:endParaRPr lang="en-US" dirty="0">
              <a:solidFill>
                <a:srgbClr val="000000"/>
              </a:solidFill>
              <a:latin typeface="Arial"/>
              <a:ea typeface="ＭＳ Ｐゴシック"/>
              <a:cs typeface="+mn-cs"/>
            </a:endParaRPr>
          </a:p>
        </p:txBody>
      </p:sp>
      <p:sp>
        <p:nvSpPr>
          <p:cNvPr id="9" name="Title 8"/>
          <p:cNvSpPr>
            <a:spLocks noGrp="1"/>
          </p:cNvSpPr>
          <p:nvPr>
            <p:ph type="title"/>
          </p:nvPr>
        </p:nvSpPr>
        <p:spPr>
          <a:xfrm>
            <a:off x="503947" y="371678"/>
            <a:ext cx="11164360" cy="266700"/>
          </a:xfrm>
        </p:spPr>
        <p:txBody>
          <a:bodyPr/>
          <a:lstStyle>
            <a:lvl1pPr>
              <a:lnSpc>
                <a:spcPts val="2000"/>
              </a:lnSpc>
              <a:spcBef>
                <a:spcPts val="0"/>
              </a:spcBef>
              <a:spcAft>
                <a:spcPts val="0"/>
              </a:spcAft>
              <a:defRPr/>
            </a:lvl1pPr>
          </a:lstStyle>
          <a:p>
            <a:r>
              <a:rPr lang="en-US" smtClean="0"/>
              <a:t>Click to edit Master title style</a:t>
            </a:r>
            <a:endParaRPr lang="en-US" dirty="0"/>
          </a:p>
        </p:txBody>
      </p:sp>
      <p:sp>
        <p:nvSpPr>
          <p:cNvPr id="7" name="Text Placeholder 3"/>
          <p:cNvSpPr>
            <a:spLocks noGrp="1"/>
          </p:cNvSpPr>
          <p:nvPr>
            <p:ph type="body" sz="quarter" idx="13"/>
          </p:nvPr>
        </p:nvSpPr>
        <p:spPr>
          <a:xfrm>
            <a:off x="503947" y="624840"/>
            <a:ext cx="11164360" cy="266700"/>
          </a:xfrm>
        </p:spPr>
        <p:txBody>
          <a:bodyPr>
            <a:noAutofit/>
          </a:bodyPr>
          <a:lstStyle>
            <a:lvl1pPr marL="0">
              <a:lnSpc>
                <a:spcPts val="2000"/>
              </a:lnSpc>
              <a:spcBef>
                <a:spcPts val="0"/>
              </a:spcBef>
              <a:spcAft>
                <a:spcPts val="0"/>
              </a:spcAft>
              <a:buFontTx/>
              <a:buNone/>
              <a:defRPr sz="2300" cap="all">
                <a:solidFill>
                  <a:schemeClr val="tx2"/>
                </a:solidFill>
                <a:latin typeface="Effra Light"/>
              </a:defRPr>
            </a:lvl1pPr>
            <a:lvl2pPr marL="0" indent="0">
              <a:lnSpc>
                <a:spcPts val="2000"/>
              </a:lnSpc>
              <a:spcBef>
                <a:spcPts val="0"/>
              </a:spcBef>
              <a:spcAft>
                <a:spcPts val="0"/>
              </a:spcAft>
              <a:buFontTx/>
              <a:buNone/>
              <a:defRPr sz="2300" b="0" i="0" cap="all">
                <a:solidFill>
                  <a:schemeClr val="tx2"/>
                </a:solidFill>
                <a:latin typeface="Effra Light"/>
              </a:defRPr>
            </a:lvl2pPr>
            <a:lvl3pPr marL="0" indent="0">
              <a:lnSpc>
                <a:spcPts val="2000"/>
              </a:lnSpc>
              <a:spcBef>
                <a:spcPts val="0"/>
              </a:spcBef>
              <a:spcAft>
                <a:spcPts val="0"/>
              </a:spcAft>
              <a:buFontTx/>
              <a:buNone/>
              <a:defRPr sz="2300" b="0" i="0" cap="all">
                <a:solidFill>
                  <a:schemeClr val="tx2"/>
                </a:solidFill>
                <a:latin typeface="Effra Light"/>
              </a:defRPr>
            </a:lvl3pPr>
            <a:lvl4pPr marL="0" indent="0">
              <a:lnSpc>
                <a:spcPts val="2000"/>
              </a:lnSpc>
              <a:spcBef>
                <a:spcPts val="0"/>
              </a:spcBef>
              <a:spcAft>
                <a:spcPts val="0"/>
              </a:spcAft>
              <a:buFontTx/>
              <a:buNone/>
              <a:defRPr sz="2300" b="0" i="0" cap="all">
                <a:solidFill>
                  <a:schemeClr val="tx2"/>
                </a:solidFill>
                <a:latin typeface="Effra Light"/>
              </a:defRPr>
            </a:lvl4pPr>
            <a:lvl5pPr marL="0" indent="0">
              <a:lnSpc>
                <a:spcPts val="2000"/>
              </a:lnSpc>
              <a:spcBef>
                <a:spcPts val="0"/>
              </a:spcBef>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Content Placeholder 2"/>
          <p:cNvSpPr>
            <a:spLocks noGrp="1"/>
          </p:cNvSpPr>
          <p:nvPr>
            <p:ph idx="1"/>
          </p:nvPr>
        </p:nvSpPr>
        <p:spPr>
          <a:xfrm>
            <a:off x="503959" y="1330855"/>
            <a:ext cx="5583941" cy="4573323"/>
          </a:xfrm>
        </p:spPr>
        <p:txBody>
          <a:bodyPr rIns="1523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6087900" y="1330855"/>
            <a:ext cx="5580417" cy="4573323"/>
          </a:xfrm>
        </p:spPr>
        <p:txBody>
          <a:bodyPr rIns="1523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28814302"/>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10459" y="1212800"/>
            <a:ext cx="10961370" cy="4959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title"/>
          </p:nvPr>
        </p:nvSpPr>
        <p:spPr bwMode="auto">
          <a:xfrm>
            <a:off x="710459" y="14190"/>
            <a:ext cx="1096137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atin typeface="Calibri" panose="020F0502020204030204" pitchFamily="34" charset="0"/>
                <a:cs typeface="Calibri" panose="020F0502020204030204" pitchFamily="34" charset="0"/>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14613738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_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a:xfrm>
            <a:off x="403072" y="6408087"/>
            <a:ext cx="662116" cy="230828"/>
          </a:xfrm>
        </p:spPr>
        <p:txBody>
          <a:bodyPr/>
          <a:lstStyle/>
          <a:p>
            <a:fld id="{9279E7C5-E540-45F2-A898-3D63AF3BC366}" type="slidenum">
              <a:rPr lang="en-US" smtClean="0">
                <a:solidFill>
                  <a:srgbClr val="FFFFFF">
                    <a:tint val="75000"/>
                  </a:srgbClr>
                </a:solidFill>
              </a:rPr>
              <a:pPr/>
              <a:t>‹#›</a:t>
            </a:fld>
            <a:endParaRPr lang="en-US">
              <a:solidFill>
                <a:srgbClr val="FFFFFF">
                  <a:tint val="75000"/>
                </a:srgbClr>
              </a:solidFill>
            </a:endParaRPr>
          </a:p>
        </p:txBody>
      </p:sp>
      <p:sp>
        <p:nvSpPr>
          <p:cNvPr id="10" name="Footer Placeholder 9"/>
          <p:cNvSpPr>
            <a:spLocks noGrp="1"/>
          </p:cNvSpPr>
          <p:nvPr>
            <p:ph type="ftr" sz="quarter" idx="10"/>
          </p:nvPr>
        </p:nvSpPr>
        <p:spPr>
          <a:xfrm>
            <a:off x="1014943" y="6561141"/>
            <a:ext cx="7358327" cy="190500"/>
          </a:xfrm>
          <a:prstGeom prst="rect">
            <a:avLst/>
          </a:prstGeom>
        </p:spPr>
        <p:txBody>
          <a:bodyPr/>
          <a:lstStyle/>
          <a:p>
            <a:endParaRPr lang="en-US">
              <a:solidFill>
                <a:srgbClr val="FFFFFF"/>
              </a:solidFill>
              <a:latin typeface="Arial"/>
              <a:ea typeface="ＭＳ Ｐゴシック"/>
              <a:cs typeface="+mn-cs"/>
            </a:endParaRPr>
          </a:p>
        </p:txBody>
      </p:sp>
      <p:sp>
        <p:nvSpPr>
          <p:cNvPr id="6" name="Title 5"/>
          <p:cNvSpPr>
            <a:spLocks noGrp="1"/>
          </p:cNvSpPr>
          <p:nvPr>
            <p:ph type="title"/>
          </p:nvPr>
        </p:nvSpPr>
        <p:spPr>
          <a:xfrm>
            <a:off x="503960" y="373379"/>
            <a:ext cx="11164357" cy="266700"/>
          </a:xfrm>
        </p:spPr>
        <p:txBody>
          <a:bodyPr>
            <a:noAutofit/>
          </a:bodyPr>
          <a:lstStyle/>
          <a:p>
            <a:r>
              <a:rPr lang="en-US" smtClean="0"/>
              <a:t>Click to edit Master title style</a:t>
            </a:r>
            <a:endParaRPr lang="en-US" dirty="0"/>
          </a:p>
        </p:txBody>
      </p:sp>
      <p:sp>
        <p:nvSpPr>
          <p:cNvPr id="4" name="Text Placeholder 3"/>
          <p:cNvSpPr>
            <a:spLocks noGrp="1"/>
          </p:cNvSpPr>
          <p:nvPr>
            <p:ph type="body" sz="quarter" idx="12"/>
          </p:nvPr>
        </p:nvSpPr>
        <p:spPr>
          <a:xfrm>
            <a:off x="503960" y="625898"/>
            <a:ext cx="11164357" cy="266700"/>
          </a:xfrm>
        </p:spPr>
        <p:txBody>
          <a:bodyPr>
            <a:noAutofit/>
          </a:bodyPr>
          <a:lstStyle>
            <a:lvl1pPr marL="0">
              <a:lnSpc>
                <a:spcPts val="2000"/>
              </a:lnSpc>
              <a:spcAft>
                <a:spcPts val="0"/>
              </a:spcAft>
              <a:buFontTx/>
              <a:buNone/>
              <a:defRPr sz="2300" cap="all">
                <a:solidFill>
                  <a:schemeClr val="tx2"/>
                </a:solidFill>
                <a:latin typeface="Effra Light"/>
              </a:defRPr>
            </a:lvl1pPr>
            <a:lvl2pPr marL="0" indent="0">
              <a:lnSpc>
                <a:spcPts val="2000"/>
              </a:lnSpc>
              <a:spcAft>
                <a:spcPts val="0"/>
              </a:spcAft>
              <a:buFontTx/>
              <a:buNone/>
              <a:defRPr sz="2300" b="0" i="0" cap="all">
                <a:solidFill>
                  <a:schemeClr val="tx2"/>
                </a:solidFill>
                <a:latin typeface="Effra Light"/>
              </a:defRPr>
            </a:lvl2pPr>
            <a:lvl3pPr marL="0" indent="0">
              <a:lnSpc>
                <a:spcPts val="2000"/>
              </a:lnSpc>
              <a:spcAft>
                <a:spcPts val="0"/>
              </a:spcAft>
              <a:buFontTx/>
              <a:buNone/>
              <a:defRPr sz="2300" b="0" i="0" cap="all">
                <a:solidFill>
                  <a:schemeClr val="tx2"/>
                </a:solidFill>
                <a:latin typeface="Effra Light"/>
              </a:defRPr>
            </a:lvl3pPr>
            <a:lvl4pPr marL="0" indent="0">
              <a:lnSpc>
                <a:spcPts val="2000"/>
              </a:lnSpc>
              <a:spcAft>
                <a:spcPts val="0"/>
              </a:spcAft>
              <a:buFontTx/>
              <a:buNone/>
              <a:defRPr sz="2300" b="0" i="0" cap="all">
                <a:solidFill>
                  <a:schemeClr val="tx2"/>
                </a:solidFill>
                <a:latin typeface="Effra Light"/>
              </a:defRPr>
            </a:lvl4pPr>
            <a:lvl5pPr marL="0" indent="0">
              <a:lnSpc>
                <a:spcPts val="2000"/>
              </a:lnSpc>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0427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8" name="Shape 8"/>
          <p:cNvSpPr/>
          <p:nvPr/>
        </p:nvSpPr>
        <p:spPr>
          <a:xfrm>
            <a:off x="376669" y="4562872"/>
            <a:ext cx="11433372" cy="1801337"/>
          </a:xfrm>
          <a:prstGeom prst="rect">
            <a:avLst/>
          </a:prstGeom>
          <a:solidFill>
            <a:srgbClr val="073E87"/>
          </a:solidFill>
          <a:ln w="12700">
            <a:miter lim="400000"/>
          </a:ln>
        </p:spPr>
        <p:txBody>
          <a:bodyPr lIns="0" tIns="0" rIns="0" bIns="0" anchor="ctr"/>
          <a:lstStyle/>
          <a:p>
            <a:pPr algn="ctr">
              <a:defRPr>
                <a:solidFill>
                  <a:srgbClr val="FFFFFF"/>
                </a:solidFill>
                <a:latin typeface="Rockwell"/>
                <a:ea typeface="Rockwell"/>
                <a:cs typeface="Rockwell"/>
                <a:sym typeface="Rockwell"/>
              </a:defRPr>
            </a:pPr>
            <a:endParaRPr>
              <a:solidFill>
                <a:srgbClr val="FFFFFF"/>
              </a:solidFill>
              <a:latin typeface="Rockwell"/>
              <a:ea typeface="Rockwell"/>
              <a:cs typeface="Rockwell"/>
              <a:sym typeface="Rockwell"/>
            </a:endParaRPr>
          </a:p>
        </p:txBody>
      </p:sp>
      <p:sp>
        <p:nvSpPr>
          <p:cNvPr id="9" name="Shape 9"/>
          <p:cNvSpPr>
            <a:spLocks noGrp="1"/>
          </p:cNvSpPr>
          <p:nvPr>
            <p:ph type="title"/>
          </p:nvPr>
        </p:nvSpPr>
        <p:spPr>
          <a:xfrm>
            <a:off x="888731" y="4781485"/>
            <a:ext cx="10543769" cy="589517"/>
          </a:xfrm>
          <a:prstGeom prst="rect">
            <a:avLst/>
          </a:prstGeom>
        </p:spPr>
        <p:txBody>
          <a:bodyPr anchor="t"/>
          <a:lstStyle>
            <a:lvl1pPr>
              <a:defRPr>
                <a:solidFill>
                  <a:srgbClr val="FFFFFF"/>
                </a:solidFill>
              </a:defRPr>
            </a:lvl1pPr>
          </a:lstStyle>
          <a:p>
            <a:pPr lvl="0">
              <a:defRPr sz="1800">
                <a:solidFill>
                  <a:srgbClr val="000000"/>
                </a:solidFill>
              </a:defRPr>
            </a:pPr>
            <a:r>
              <a:rPr sz="3200">
                <a:solidFill>
                  <a:srgbClr val="FFFFFF"/>
                </a:solidFill>
              </a:rPr>
              <a:t>Title Text</a:t>
            </a:r>
          </a:p>
        </p:txBody>
      </p:sp>
      <p:sp>
        <p:nvSpPr>
          <p:cNvPr id="10" name="Shape 10"/>
          <p:cNvSpPr>
            <a:spLocks noGrp="1"/>
          </p:cNvSpPr>
          <p:nvPr>
            <p:ph type="body" idx="1"/>
          </p:nvPr>
        </p:nvSpPr>
        <p:spPr>
          <a:xfrm>
            <a:off x="888731" y="5370999"/>
            <a:ext cx="10543769" cy="1487021"/>
          </a:xfrm>
          <a:prstGeom prst="rect">
            <a:avLst/>
          </a:prstGeom>
        </p:spPr>
        <p:txBody>
          <a:bodyPr/>
          <a:lstStyle>
            <a:lvl1pPr marL="0" indent="0">
              <a:spcBef>
                <a:spcPts val="300"/>
              </a:spcBef>
              <a:buClrTx/>
              <a:buSzTx/>
              <a:buFontTx/>
              <a:buNone/>
              <a:defRPr sz="1400">
                <a:solidFill>
                  <a:srgbClr val="FFFFFF"/>
                </a:solidFill>
              </a:defRPr>
            </a:lvl1pPr>
            <a:lvl2pPr marL="0" indent="0">
              <a:spcBef>
                <a:spcPts val="300"/>
              </a:spcBef>
              <a:buClrTx/>
              <a:buSzTx/>
              <a:buFontTx/>
              <a:buNone/>
              <a:defRPr sz="1400">
                <a:solidFill>
                  <a:srgbClr val="FFFFFF"/>
                </a:solidFill>
              </a:defRPr>
            </a:lvl2pPr>
            <a:lvl3pPr marL="0" indent="0">
              <a:spcBef>
                <a:spcPts val="300"/>
              </a:spcBef>
              <a:buClrTx/>
              <a:buSzTx/>
              <a:buFontTx/>
              <a:buNone/>
              <a:defRPr sz="1400">
                <a:solidFill>
                  <a:srgbClr val="FFFFFF"/>
                </a:solidFill>
              </a:defRPr>
            </a:lvl3pPr>
            <a:lvl4pPr marL="0" indent="0">
              <a:spcBef>
                <a:spcPts val="300"/>
              </a:spcBef>
              <a:buClrTx/>
              <a:buSzTx/>
              <a:buFontTx/>
              <a:buNone/>
              <a:defRPr sz="1400">
                <a:solidFill>
                  <a:srgbClr val="FFFFFF"/>
                </a:solidFill>
              </a:defRPr>
            </a:lvl4pPr>
            <a:lvl5pPr marL="0" indent="0">
              <a:spcBef>
                <a:spcPts val="300"/>
              </a:spcBef>
              <a:buClrTx/>
              <a:buSzTx/>
              <a:buFontTx/>
              <a:buNone/>
              <a:defRPr sz="1400">
                <a:solidFill>
                  <a:srgbClr val="FFFFFF"/>
                </a:solidFill>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
        <p:nvSpPr>
          <p:cNvPr id="11" name="Shape 11"/>
          <p:cNvSpPr/>
          <p:nvPr/>
        </p:nvSpPr>
        <p:spPr>
          <a:xfrm>
            <a:off x="376669" y="6431567"/>
            <a:ext cx="11433372" cy="191990"/>
          </a:xfrm>
          <a:prstGeom prst="rect">
            <a:avLst/>
          </a:prstGeom>
          <a:solidFill>
            <a:srgbClr val="31B6FD"/>
          </a:solidFill>
          <a:ln w="12700">
            <a:miter lim="400000"/>
          </a:ln>
        </p:spPr>
        <p:txBody>
          <a:bodyPr lIns="0" tIns="0" rIns="0" bIns="0" anchor="ctr"/>
          <a:lstStyle/>
          <a:p>
            <a:pPr algn="ctr">
              <a:defRPr>
                <a:solidFill>
                  <a:srgbClr val="FFFFFF"/>
                </a:solidFill>
                <a:latin typeface="Rockwell"/>
                <a:ea typeface="Rockwell"/>
                <a:cs typeface="Rockwell"/>
                <a:sym typeface="Rockwell"/>
              </a:defRPr>
            </a:pPr>
            <a:endParaRPr>
              <a:solidFill>
                <a:srgbClr val="FFFFFF"/>
              </a:solidFill>
              <a:latin typeface="Rockwell"/>
              <a:ea typeface="Rockwell"/>
              <a:cs typeface="Rockwell"/>
              <a:sym typeface="Rockwell"/>
            </a:endParaRPr>
          </a:p>
        </p:txBody>
      </p:sp>
      <p:pic>
        <p:nvPicPr>
          <p:cNvPr id="12" name="image1.jpeg" descr="CD_418062.jpg"/>
          <p:cNvPicPr/>
          <p:nvPr/>
        </p:nvPicPr>
        <p:blipFill>
          <a:blip r:embed="rId2">
            <a:extLst/>
          </a:blip>
          <a:srcRect t="30504" b="14372"/>
          <a:stretch>
            <a:fillRect/>
          </a:stretch>
        </p:blipFill>
        <p:spPr>
          <a:xfrm>
            <a:off x="376667" y="228600"/>
            <a:ext cx="5048163" cy="4187953"/>
          </a:xfrm>
          <a:prstGeom prst="rect">
            <a:avLst/>
          </a:prstGeom>
          <a:ln w="12700">
            <a:miter lim="400000"/>
          </a:ln>
        </p:spPr>
      </p:pic>
      <p:pic>
        <p:nvPicPr>
          <p:cNvPr id="13" name="image2.jpeg" descr="cv_AVISTA_OR_1090_2012.tif"/>
          <p:cNvPicPr/>
          <p:nvPr/>
        </p:nvPicPr>
        <p:blipFill>
          <a:blip r:embed="rId3">
            <a:extLst/>
          </a:blip>
          <a:srcRect l="32736"/>
          <a:stretch>
            <a:fillRect/>
          </a:stretch>
        </p:blipFill>
        <p:spPr>
          <a:xfrm>
            <a:off x="7738642" y="228602"/>
            <a:ext cx="2057404" cy="2039113"/>
          </a:xfrm>
          <a:prstGeom prst="rect">
            <a:avLst/>
          </a:prstGeom>
          <a:ln w="12700">
            <a:miter lim="400000"/>
          </a:ln>
        </p:spPr>
      </p:pic>
      <p:pic>
        <p:nvPicPr>
          <p:cNvPr id="14" name="image3.jpeg" descr="IndexOpen-881627_HR_RF.jpg"/>
          <p:cNvPicPr/>
          <p:nvPr/>
        </p:nvPicPr>
        <p:blipFill>
          <a:blip r:embed="rId4">
            <a:extLst/>
          </a:blip>
          <a:srcRect b="19545"/>
          <a:stretch>
            <a:fillRect/>
          </a:stretch>
        </p:blipFill>
        <p:spPr>
          <a:xfrm>
            <a:off x="7738655" y="2377456"/>
            <a:ext cx="2057403" cy="2039115"/>
          </a:xfrm>
          <a:prstGeom prst="rect">
            <a:avLst/>
          </a:prstGeom>
          <a:ln w="12700">
            <a:miter lim="400000"/>
          </a:ln>
        </p:spPr>
      </p:pic>
      <p:pic>
        <p:nvPicPr>
          <p:cNvPr id="15" name="image4.jpeg" descr="IndexOpen-1097626_HR_RF.jpg"/>
          <p:cNvPicPr/>
          <p:nvPr/>
        </p:nvPicPr>
        <p:blipFill>
          <a:blip r:embed="rId5">
            <a:extLst/>
          </a:blip>
          <a:srcRect t="21339" b="12593"/>
          <a:stretch>
            <a:fillRect/>
          </a:stretch>
        </p:blipFill>
        <p:spPr>
          <a:xfrm>
            <a:off x="5560594" y="2377438"/>
            <a:ext cx="2057404" cy="2039114"/>
          </a:xfrm>
          <a:prstGeom prst="rect">
            <a:avLst/>
          </a:prstGeom>
          <a:ln w="12700">
            <a:miter lim="400000"/>
          </a:ln>
        </p:spPr>
      </p:pic>
      <p:pic>
        <p:nvPicPr>
          <p:cNvPr id="16" name="image5.jpeg" descr="ThinkStock 56361130.jpg"/>
          <p:cNvPicPr/>
          <p:nvPr/>
        </p:nvPicPr>
        <p:blipFill>
          <a:blip r:embed="rId6">
            <a:extLst/>
          </a:blip>
          <a:srcRect l="32845"/>
          <a:stretch>
            <a:fillRect/>
          </a:stretch>
        </p:blipFill>
        <p:spPr>
          <a:xfrm>
            <a:off x="5560595" y="228600"/>
            <a:ext cx="2057401" cy="2042275"/>
          </a:xfrm>
          <a:prstGeom prst="rect">
            <a:avLst/>
          </a:prstGeom>
          <a:ln w="12700">
            <a:miter lim="400000"/>
          </a:ln>
        </p:spPr>
      </p:pic>
      <p:sp>
        <p:nvSpPr>
          <p:cNvPr id="17" name="Shape 17"/>
          <p:cNvSpPr/>
          <p:nvPr/>
        </p:nvSpPr>
        <p:spPr>
          <a:xfrm>
            <a:off x="9931824" y="228598"/>
            <a:ext cx="1878229" cy="4187956"/>
          </a:xfrm>
          <a:prstGeom prst="rect">
            <a:avLst/>
          </a:prstGeom>
          <a:solidFill>
            <a:srgbClr val="31B6FD"/>
          </a:solidFill>
          <a:ln w="12700">
            <a:miter lim="400000"/>
          </a:ln>
        </p:spPr>
        <p:txBody>
          <a:bodyPr lIns="0" tIns="0" rIns="0" bIns="0" anchor="ctr"/>
          <a:lstStyle/>
          <a:p>
            <a:pPr algn="ctr">
              <a:defRPr>
                <a:solidFill>
                  <a:srgbClr val="FFFFFF"/>
                </a:solidFill>
                <a:latin typeface="Rockwell"/>
                <a:ea typeface="Rockwell"/>
                <a:cs typeface="Rockwell"/>
                <a:sym typeface="Rockwell"/>
              </a:defRPr>
            </a:pPr>
            <a:endParaRPr>
              <a:solidFill>
                <a:srgbClr val="FFFFFF"/>
              </a:solidFill>
              <a:latin typeface="Rockwell"/>
              <a:ea typeface="Rockwell"/>
              <a:cs typeface="Rockwell"/>
              <a:sym typeface="Rockwell"/>
            </a:endParaRPr>
          </a:p>
        </p:txBody>
      </p:sp>
    </p:spTree>
    <p:extLst>
      <p:ext uri="{BB962C8B-B14F-4D97-AF65-F5344CB8AC3E}">
        <p14:creationId xmlns:p14="http://schemas.microsoft.com/office/powerpoint/2010/main" val="133147151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defRPr>
            </a:pPr>
            <a:r>
              <a:rPr sz="3200">
                <a:solidFill>
                  <a:srgbClr val="073E87"/>
                </a:solidFill>
              </a:rPr>
              <a:t>Title Text</a:t>
            </a:r>
          </a:p>
        </p:txBody>
      </p:sp>
      <p:sp>
        <p:nvSpPr>
          <p:cNvPr id="20" name="Shape 20"/>
          <p:cNvSpPr>
            <a:spLocks noGrp="1"/>
          </p:cNvSpPr>
          <p:nvPr>
            <p:ph type="body" idx="1"/>
          </p:nvPr>
        </p:nvSpPr>
        <p:spPr>
          <a:prstGeom prst="rect">
            <a:avLst/>
          </a:prstGeom>
        </p:spPr>
        <p:txBody>
          <a:bodyPr/>
          <a:lstStyle/>
          <a:p>
            <a:pPr lvl="0">
              <a:defRPr sz="1800">
                <a:solidFill>
                  <a:srgbClr val="000000"/>
                </a:solidFill>
              </a:defRPr>
            </a:pPr>
            <a:r>
              <a:rPr sz="2000">
                <a:solidFill>
                  <a:srgbClr val="595959"/>
                </a:solidFill>
              </a:rPr>
              <a:t>Body Level One</a:t>
            </a:r>
          </a:p>
          <a:p>
            <a:pPr lvl="1">
              <a:defRPr sz="1800">
                <a:solidFill>
                  <a:srgbClr val="000000"/>
                </a:solidFill>
              </a:defRPr>
            </a:pPr>
            <a:r>
              <a:rPr sz="2000">
                <a:solidFill>
                  <a:srgbClr val="595959"/>
                </a:solidFill>
              </a:rPr>
              <a:t>Body Level Two</a:t>
            </a:r>
          </a:p>
          <a:p>
            <a:pPr lvl="2">
              <a:defRPr sz="1800">
                <a:solidFill>
                  <a:srgbClr val="000000"/>
                </a:solidFill>
              </a:defRPr>
            </a:pPr>
            <a:r>
              <a:rPr sz="2000">
                <a:solidFill>
                  <a:srgbClr val="595959"/>
                </a:solidFill>
              </a:rPr>
              <a:t>Body Level Three</a:t>
            </a:r>
          </a:p>
          <a:p>
            <a:pPr lvl="3">
              <a:defRPr sz="1800">
                <a:solidFill>
                  <a:srgbClr val="000000"/>
                </a:solidFill>
              </a:defRPr>
            </a:pPr>
            <a:r>
              <a:rPr sz="2000">
                <a:solidFill>
                  <a:srgbClr val="595959"/>
                </a:solidFill>
              </a:rPr>
              <a:t>Body Level Four</a:t>
            </a:r>
          </a:p>
          <a:p>
            <a:pPr lvl="4">
              <a:defRPr sz="1800">
                <a:solidFill>
                  <a:srgbClr val="000000"/>
                </a:solidFill>
              </a:defRPr>
            </a:pPr>
            <a:r>
              <a:rPr sz="2000">
                <a:solidFill>
                  <a:srgbClr val="595959"/>
                </a:solidFill>
              </a:rPr>
              <a:t>Body Level Five</a:t>
            </a:r>
          </a:p>
        </p:txBody>
      </p:sp>
      <p:sp>
        <p:nvSpPr>
          <p:cNvPr id="21" name="Shape 2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9557175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and Content 0">
    <p:spTree>
      <p:nvGrpSpPr>
        <p:cNvPr id="1" name=""/>
        <p:cNvGrpSpPr/>
        <p:nvPr/>
      </p:nvGrpSpPr>
      <p:grpSpPr>
        <a:xfrm>
          <a:off x="0" y="0"/>
          <a:ext cx="0" cy="0"/>
          <a:chOff x="0" y="0"/>
          <a:chExt cx="0" cy="0"/>
        </a:xfrm>
      </p:grpSpPr>
      <p:sp>
        <p:nvSpPr>
          <p:cNvPr id="23" name="Shape 23"/>
          <p:cNvSpPr>
            <a:spLocks noGrp="1"/>
          </p:cNvSpPr>
          <p:nvPr>
            <p:ph type="title"/>
          </p:nvPr>
        </p:nvSpPr>
        <p:spPr>
          <a:prstGeom prst="rect">
            <a:avLst/>
          </a:prstGeom>
        </p:spPr>
        <p:txBody>
          <a:bodyPr/>
          <a:lstStyle/>
          <a:p>
            <a:pPr lvl="0">
              <a:defRPr sz="1800">
                <a:solidFill>
                  <a:srgbClr val="000000"/>
                </a:solidFill>
              </a:defRPr>
            </a:pPr>
            <a:r>
              <a:rPr sz="3200">
                <a:solidFill>
                  <a:srgbClr val="073E87"/>
                </a:solidFill>
              </a:rPr>
              <a:t>Title Text</a:t>
            </a:r>
          </a:p>
        </p:txBody>
      </p:sp>
      <p:sp>
        <p:nvSpPr>
          <p:cNvPr id="24" name="Shape 24"/>
          <p:cNvSpPr>
            <a:spLocks noGrp="1"/>
          </p:cNvSpPr>
          <p:nvPr>
            <p:ph type="body" idx="1"/>
          </p:nvPr>
        </p:nvSpPr>
        <p:spPr>
          <a:prstGeom prst="rect">
            <a:avLst/>
          </a:prstGeom>
        </p:spPr>
        <p:txBody>
          <a:bodyPr/>
          <a:lstStyle/>
          <a:p>
            <a:pPr lvl="0">
              <a:defRPr sz="1800">
                <a:solidFill>
                  <a:srgbClr val="000000"/>
                </a:solidFill>
              </a:defRPr>
            </a:pPr>
            <a:r>
              <a:rPr sz="2000">
                <a:solidFill>
                  <a:srgbClr val="595959"/>
                </a:solidFill>
              </a:rPr>
              <a:t>Body Level One</a:t>
            </a:r>
          </a:p>
          <a:p>
            <a:pPr lvl="1">
              <a:defRPr sz="1800">
                <a:solidFill>
                  <a:srgbClr val="000000"/>
                </a:solidFill>
              </a:defRPr>
            </a:pPr>
            <a:r>
              <a:rPr sz="2000">
                <a:solidFill>
                  <a:srgbClr val="595959"/>
                </a:solidFill>
              </a:rPr>
              <a:t>Body Level Two</a:t>
            </a:r>
          </a:p>
          <a:p>
            <a:pPr lvl="2">
              <a:defRPr sz="1800">
                <a:solidFill>
                  <a:srgbClr val="000000"/>
                </a:solidFill>
              </a:defRPr>
            </a:pPr>
            <a:r>
              <a:rPr sz="2000">
                <a:solidFill>
                  <a:srgbClr val="595959"/>
                </a:solidFill>
              </a:rPr>
              <a:t>Body Level Three</a:t>
            </a:r>
          </a:p>
          <a:p>
            <a:pPr lvl="3">
              <a:defRPr sz="1800">
                <a:solidFill>
                  <a:srgbClr val="000000"/>
                </a:solidFill>
              </a:defRPr>
            </a:pPr>
            <a:r>
              <a:rPr sz="2000">
                <a:solidFill>
                  <a:srgbClr val="595959"/>
                </a:solidFill>
              </a:rPr>
              <a:t>Body Level Four</a:t>
            </a:r>
          </a:p>
          <a:p>
            <a:pPr lvl="4">
              <a:defRPr sz="1800">
                <a:solidFill>
                  <a:srgbClr val="000000"/>
                </a:solidFill>
              </a:defRPr>
            </a:pPr>
            <a:r>
              <a:rPr sz="2000">
                <a:solidFill>
                  <a:srgbClr val="595959"/>
                </a:solidFill>
              </a:rPr>
              <a:t>Body Level Five</a:t>
            </a:r>
          </a:p>
        </p:txBody>
      </p:sp>
      <p:sp>
        <p:nvSpPr>
          <p:cNvPr id="25" name="Shape 2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9400895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27" name="Shape 27"/>
          <p:cNvSpPr/>
          <p:nvPr/>
        </p:nvSpPr>
        <p:spPr>
          <a:xfrm>
            <a:off x="229904" y="6432682"/>
            <a:ext cx="11580135" cy="254802"/>
          </a:xfrm>
          <a:prstGeom prst="rect">
            <a:avLst/>
          </a:prstGeom>
          <a:solidFill>
            <a:srgbClr val="FFFFFF"/>
          </a:solidFill>
          <a:ln>
            <a:solidFill>
              <a:srgbClr val="FFFFFF"/>
            </a:solidFill>
          </a:ln>
        </p:spPr>
        <p:txBody>
          <a:bodyPr lIns="0" tIns="0" rIns="0" bIns="0" anchor="ctr"/>
          <a:lstStyle/>
          <a:p>
            <a:pPr algn="ctr">
              <a:defRPr>
                <a:solidFill>
                  <a:srgbClr val="FFFFFF"/>
                </a:solidFill>
                <a:latin typeface="Rockwell"/>
                <a:ea typeface="Rockwell"/>
                <a:cs typeface="Rockwell"/>
                <a:sym typeface="Rockwell"/>
              </a:defRPr>
            </a:pPr>
            <a:endParaRPr>
              <a:solidFill>
                <a:srgbClr val="FFFFFF"/>
              </a:solidFill>
              <a:latin typeface="Rockwell"/>
              <a:ea typeface="Rockwell"/>
              <a:cs typeface="Rockwell"/>
              <a:sym typeface="Rockwell"/>
            </a:endParaRPr>
          </a:p>
        </p:txBody>
      </p:sp>
      <p:sp>
        <p:nvSpPr>
          <p:cNvPr id="28" name="Shape 28"/>
          <p:cNvSpPr/>
          <p:nvPr/>
        </p:nvSpPr>
        <p:spPr>
          <a:xfrm>
            <a:off x="741973" y="228604"/>
            <a:ext cx="11068081" cy="6404001"/>
          </a:xfrm>
          <a:prstGeom prst="rect">
            <a:avLst/>
          </a:prstGeom>
          <a:solidFill>
            <a:srgbClr val="073E87"/>
          </a:solidFill>
          <a:ln w="12700">
            <a:miter lim="400000"/>
          </a:ln>
        </p:spPr>
        <p:txBody>
          <a:bodyPr lIns="0" tIns="0" rIns="0" bIns="0" anchor="ctr"/>
          <a:lstStyle/>
          <a:p>
            <a:pPr algn="ctr">
              <a:defRPr>
                <a:solidFill>
                  <a:srgbClr val="FFFFFF"/>
                </a:solidFill>
                <a:latin typeface="Rockwell"/>
                <a:ea typeface="Rockwell"/>
                <a:cs typeface="Rockwell"/>
                <a:sym typeface="Rockwell"/>
              </a:defRPr>
            </a:pPr>
            <a:endParaRPr>
              <a:solidFill>
                <a:srgbClr val="FFFFFF"/>
              </a:solidFill>
              <a:latin typeface="Rockwell"/>
              <a:ea typeface="Rockwell"/>
              <a:cs typeface="Rockwell"/>
              <a:sym typeface="Rockwell"/>
            </a:endParaRPr>
          </a:p>
        </p:txBody>
      </p:sp>
      <p:sp>
        <p:nvSpPr>
          <p:cNvPr id="29" name="Shape 29"/>
          <p:cNvSpPr>
            <a:spLocks noGrp="1"/>
          </p:cNvSpPr>
          <p:nvPr>
            <p:ph type="title"/>
          </p:nvPr>
        </p:nvSpPr>
        <p:spPr>
          <a:xfrm>
            <a:off x="2347017" y="0"/>
            <a:ext cx="7516444" cy="4486277"/>
          </a:xfrm>
          <a:prstGeom prst="rect">
            <a:avLst/>
          </a:prstGeom>
        </p:spPr>
        <p:txBody>
          <a:bodyPr>
            <a:normAutofit/>
          </a:bodyPr>
          <a:lstStyle>
            <a:lvl1pPr>
              <a:defRPr>
                <a:solidFill>
                  <a:srgbClr val="FFFFFF"/>
                </a:solidFill>
              </a:defRPr>
            </a:lvl1pPr>
          </a:lstStyle>
          <a:p>
            <a:pPr lvl="0">
              <a:defRPr sz="1800">
                <a:solidFill>
                  <a:srgbClr val="000000"/>
                </a:solidFill>
              </a:defRPr>
            </a:pPr>
            <a:r>
              <a:rPr sz="3200">
                <a:solidFill>
                  <a:srgbClr val="FFFFFF"/>
                </a:solidFill>
              </a:rPr>
              <a:t>Title Text</a:t>
            </a:r>
          </a:p>
        </p:txBody>
      </p:sp>
      <p:sp>
        <p:nvSpPr>
          <p:cNvPr id="30" name="Shape 30"/>
          <p:cNvSpPr>
            <a:spLocks noGrp="1"/>
          </p:cNvSpPr>
          <p:nvPr>
            <p:ph type="body" idx="1"/>
          </p:nvPr>
        </p:nvSpPr>
        <p:spPr>
          <a:xfrm>
            <a:off x="2347017" y="4495819"/>
            <a:ext cx="7516444" cy="2362201"/>
          </a:xfrm>
          <a:prstGeom prst="rect">
            <a:avLst/>
          </a:prstGeom>
        </p:spPr>
        <p:txBody>
          <a:bodyPr/>
          <a:lstStyle>
            <a:lvl1pPr marL="0" indent="0">
              <a:spcBef>
                <a:spcPts val="300"/>
              </a:spcBef>
              <a:buClrTx/>
              <a:buSzTx/>
              <a:buFontTx/>
              <a:buNone/>
              <a:defRPr sz="1800">
                <a:solidFill>
                  <a:srgbClr val="FFFFFF"/>
                </a:solidFill>
              </a:defRPr>
            </a:lvl1pPr>
            <a:lvl2pPr marL="0" indent="0">
              <a:spcBef>
                <a:spcPts val="300"/>
              </a:spcBef>
              <a:buClrTx/>
              <a:buSzTx/>
              <a:buFontTx/>
              <a:buNone/>
              <a:defRPr sz="1800">
                <a:solidFill>
                  <a:srgbClr val="FFFFFF"/>
                </a:solidFill>
              </a:defRPr>
            </a:lvl2pPr>
            <a:lvl3pPr marL="0" indent="0">
              <a:spcBef>
                <a:spcPts val="300"/>
              </a:spcBef>
              <a:buClrTx/>
              <a:buSzTx/>
              <a:buFontTx/>
              <a:buNone/>
              <a:defRPr sz="1800">
                <a:solidFill>
                  <a:srgbClr val="FFFFFF"/>
                </a:solidFill>
              </a:defRPr>
            </a:lvl3pPr>
            <a:lvl4pPr marL="0" indent="0">
              <a:spcBef>
                <a:spcPts val="300"/>
              </a:spcBef>
              <a:buClrTx/>
              <a:buSzTx/>
              <a:buFontTx/>
              <a:buNone/>
              <a:defRPr sz="1800">
                <a:solidFill>
                  <a:srgbClr val="FFFFFF"/>
                </a:solidFill>
              </a:defRPr>
            </a:lvl4pPr>
            <a:lvl5pPr marL="0" indent="0">
              <a:spcBef>
                <a:spcPts val="300"/>
              </a:spcBef>
              <a:buClrTx/>
              <a:buSzTx/>
              <a:buFontTx/>
              <a:buNone/>
              <a:defRPr sz="1800">
                <a:solidFill>
                  <a:srgbClr val="FFFFFF"/>
                </a:solidFill>
              </a:defRPr>
            </a:lvl5pPr>
          </a:lstStyle>
          <a:p>
            <a:pPr lvl="0">
              <a:defRPr>
                <a:solidFill>
                  <a:srgbClr val="000000"/>
                </a:solidFill>
              </a:defRPr>
            </a:pPr>
            <a:r>
              <a:rPr>
                <a:solidFill>
                  <a:srgbClr val="FFFFFF"/>
                </a:solidFill>
              </a:rPr>
              <a:t>Body Level One</a:t>
            </a:r>
          </a:p>
          <a:p>
            <a:pPr lvl="1">
              <a:defRPr>
                <a:solidFill>
                  <a:srgbClr val="000000"/>
                </a:solidFill>
              </a:defRPr>
            </a:pPr>
            <a:r>
              <a:rPr>
                <a:solidFill>
                  <a:srgbClr val="FFFFFF"/>
                </a:solidFill>
              </a:rPr>
              <a:t>Body Level Two</a:t>
            </a:r>
          </a:p>
          <a:p>
            <a:pPr lvl="2">
              <a:defRPr>
                <a:solidFill>
                  <a:srgbClr val="000000"/>
                </a:solidFill>
              </a:defRPr>
            </a:pPr>
            <a:r>
              <a:rPr>
                <a:solidFill>
                  <a:srgbClr val="FFFFFF"/>
                </a:solidFill>
              </a:rPr>
              <a:t>Body Level Three</a:t>
            </a:r>
          </a:p>
          <a:p>
            <a:pPr lvl="3">
              <a:defRPr>
                <a:solidFill>
                  <a:srgbClr val="000000"/>
                </a:solidFill>
              </a:defRPr>
            </a:pPr>
            <a:r>
              <a:rPr>
                <a:solidFill>
                  <a:srgbClr val="FFFFFF"/>
                </a:solidFill>
              </a:rPr>
              <a:t>Body Level Four</a:t>
            </a:r>
          </a:p>
          <a:p>
            <a:pPr lvl="4">
              <a:defRPr>
                <a:solidFill>
                  <a:srgbClr val="000000"/>
                </a:solidFill>
              </a:defRPr>
            </a:pPr>
            <a:r>
              <a:rPr>
                <a:solidFill>
                  <a:srgbClr val="FFFFFF"/>
                </a:solidFill>
              </a:rPr>
              <a:t>Body Level Five</a:t>
            </a:r>
          </a:p>
        </p:txBody>
      </p:sp>
      <p:sp>
        <p:nvSpPr>
          <p:cNvPr id="31" name="Shape 31"/>
          <p:cNvSpPr/>
          <p:nvPr/>
        </p:nvSpPr>
        <p:spPr>
          <a:xfrm>
            <a:off x="380903" y="228604"/>
            <a:ext cx="283562" cy="6404001"/>
          </a:xfrm>
          <a:prstGeom prst="rect">
            <a:avLst/>
          </a:prstGeom>
          <a:solidFill>
            <a:srgbClr val="31B6FD"/>
          </a:solidFill>
          <a:ln w="12700">
            <a:miter lim="400000"/>
          </a:ln>
        </p:spPr>
        <p:txBody>
          <a:bodyPr lIns="0" tIns="0" rIns="0" bIns="0" anchor="ctr"/>
          <a:lstStyle/>
          <a:p>
            <a:pPr algn="ctr">
              <a:defRPr>
                <a:solidFill>
                  <a:srgbClr val="FFFFFF"/>
                </a:solidFill>
                <a:latin typeface="Rockwell"/>
                <a:ea typeface="Rockwell"/>
                <a:cs typeface="Rockwell"/>
                <a:sym typeface="Rockwell"/>
              </a:defRPr>
            </a:pPr>
            <a:endParaRPr>
              <a:solidFill>
                <a:srgbClr val="FFFFFF"/>
              </a:solidFill>
              <a:latin typeface="Rockwell"/>
              <a:ea typeface="Rockwell"/>
              <a:cs typeface="Rockwell"/>
              <a:sym typeface="Rockwell"/>
            </a:endParaRPr>
          </a:p>
        </p:txBody>
      </p:sp>
    </p:spTree>
    <p:extLst>
      <p:ext uri="{BB962C8B-B14F-4D97-AF65-F5344CB8AC3E}">
        <p14:creationId xmlns:p14="http://schemas.microsoft.com/office/powerpoint/2010/main" val="135524086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3" name="Shape 33"/>
          <p:cNvSpPr>
            <a:spLocks noGrp="1"/>
          </p:cNvSpPr>
          <p:nvPr>
            <p:ph type="title"/>
          </p:nvPr>
        </p:nvSpPr>
        <p:spPr>
          <a:xfrm>
            <a:off x="664461" y="0"/>
            <a:ext cx="10072462" cy="1326992"/>
          </a:xfrm>
          <a:prstGeom prst="rect">
            <a:avLst/>
          </a:prstGeom>
        </p:spPr>
        <p:txBody>
          <a:bodyPr/>
          <a:lstStyle/>
          <a:p>
            <a:pPr lvl="0">
              <a:defRPr sz="1800">
                <a:solidFill>
                  <a:srgbClr val="000000"/>
                </a:solidFill>
              </a:defRPr>
            </a:pPr>
            <a:r>
              <a:rPr sz="3200">
                <a:solidFill>
                  <a:srgbClr val="073E87"/>
                </a:solidFill>
              </a:rPr>
              <a:t>Title Text</a:t>
            </a:r>
          </a:p>
        </p:txBody>
      </p:sp>
      <p:sp>
        <p:nvSpPr>
          <p:cNvPr id="34" name="Shape 34"/>
          <p:cNvSpPr>
            <a:spLocks noGrp="1"/>
          </p:cNvSpPr>
          <p:nvPr>
            <p:ph type="body" idx="1"/>
          </p:nvPr>
        </p:nvSpPr>
        <p:spPr>
          <a:xfrm>
            <a:off x="664518" y="1590679"/>
            <a:ext cx="4875529" cy="5267325"/>
          </a:xfrm>
          <a:prstGeom prst="rect">
            <a:avLst/>
          </a:prstGeom>
        </p:spPr>
        <p:txBody>
          <a:bodyPr/>
          <a:lstStyle>
            <a:lvl1pPr marL="169862" indent="-169862">
              <a:defRPr sz="1800"/>
            </a:lvl1pPr>
            <a:lvl2pPr marL="398463" indent="-169863">
              <a:defRPr sz="1800"/>
            </a:lvl2pPr>
            <a:lvl3pPr marL="627062" indent="-169862">
              <a:defRPr sz="1800"/>
            </a:lvl3pPr>
            <a:lvl4pPr marL="857250" indent="-171450">
              <a:buChar char="•"/>
              <a:defRPr sz="1800"/>
            </a:lvl4pPr>
            <a:lvl5pPr marL="1085850" indent="-171450">
              <a:defRPr sz="1800"/>
            </a:lvl5pPr>
          </a:lstStyle>
          <a:p>
            <a:pPr lvl="0">
              <a:defRPr>
                <a:solidFill>
                  <a:srgbClr val="000000"/>
                </a:solidFill>
              </a:defRPr>
            </a:pPr>
            <a:r>
              <a:rPr>
                <a:solidFill>
                  <a:srgbClr val="595959"/>
                </a:solidFill>
              </a:rPr>
              <a:t>Body Level One</a:t>
            </a:r>
          </a:p>
          <a:p>
            <a:pPr lvl="1">
              <a:defRPr>
                <a:solidFill>
                  <a:srgbClr val="000000"/>
                </a:solidFill>
              </a:defRPr>
            </a:pPr>
            <a:r>
              <a:rPr>
                <a:solidFill>
                  <a:srgbClr val="595959"/>
                </a:solidFill>
              </a:rPr>
              <a:t>Body Level Two</a:t>
            </a:r>
          </a:p>
          <a:p>
            <a:pPr lvl="2">
              <a:defRPr>
                <a:solidFill>
                  <a:srgbClr val="000000"/>
                </a:solidFill>
              </a:defRPr>
            </a:pPr>
            <a:r>
              <a:rPr>
                <a:solidFill>
                  <a:srgbClr val="595959"/>
                </a:solidFill>
              </a:rPr>
              <a:t>Body Level Three</a:t>
            </a:r>
          </a:p>
          <a:p>
            <a:pPr lvl="3">
              <a:defRPr>
                <a:solidFill>
                  <a:srgbClr val="000000"/>
                </a:solidFill>
              </a:defRPr>
            </a:pPr>
            <a:r>
              <a:rPr>
                <a:solidFill>
                  <a:srgbClr val="595959"/>
                </a:solidFill>
              </a:rPr>
              <a:t>Body Level Four</a:t>
            </a:r>
          </a:p>
          <a:p>
            <a:pPr lvl="4">
              <a:defRPr>
                <a:solidFill>
                  <a:srgbClr val="000000"/>
                </a:solidFill>
              </a:defRPr>
            </a:pPr>
            <a:r>
              <a:rPr>
                <a:solidFill>
                  <a:srgbClr val="595959"/>
                </a:solidFill>
              </a:rPr>
              <a:t>Body Level Five</a:t>
            </a:r>
          </a:p>
        </p:txBody>
      </p:sp>
      <p:sp>
        <p:nvSpPr>
          <p:cNvPr id="35" name="Shape 3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7360245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 Content, Top and Bottom">
    <p:spTree>
      <p:nvGrpSpPr>
        <p:cNvPr id="1" name=""/>
        <p:cNvGrpSpPr/>
        <p:nvPr/>
      </p:nvGrpSpPr>
      <p:grpSpPr>
        <a:xfrm>
          <a:off x="0" y="0"/>
          <a:ext cx="0" cy="0"/>
          <a:chOff x="0" y="0"/>
          <a:chExt cx="0" cy="0"/>
        </a:xfrm>
      </p:grpSpPr>
      <p:sp>
        <p:nvSpPr>
          <p:cNvPr id="41" name="Shape 41"/>
          <p:cNvSpPr>
            <a:spLocks noGrp="1"/>
          </p:cNvSpPr>
          <p:nvPr>
            <p:ph type="title"/>
          </p:nvPr>
        </p:nvSpPr>
        <p:spPr>
          <a:xfrm>
            <a:off x="664461" y="1"/>
            <a:ext cx="10072462" cy="1333641"/>
          </a:xfrm>
          <a:prstGeom prst="rect">
            <a:avLst/>
          </a:prstGeom>
        </p:spPr>
        <p:txBody>
          <a:bodyPr/>
          <a:lstStyle/>
          <a:p>
            <a:pPr lvl="0">
              <a:defRPr sz="1800">
                <a:solidFill>
                  <a:srgbClr val="000000"/>
                </a:solidFill>
              </a:defRPr>
            </a:pPr>
            <a:r>
              <a:rPr sz="3200">
                <a:solidFill>
                  <a:srgbClr val="073E87"/>
                </a:solidFill>
              </a:rPr>
              <a:t>Title Text</a:t>
            </a:r>
          </a:p>
        </p:txBody>
      </p:sp>
      <p:sp>
        <p:nvSpPr>
          <p:cNvPr id="42" name="Shape 42"/>
          <p:cNvSpPr>
            <a:spLocks noGrp="1"/>
          </p:cNvSpPr>
          <p:nvPr>
            <p:ph type="body" idx="1"/>
          </p:nvPr>
        </p:nvSpPr>
        <p:spPr>
          <a:xfrm>
            <a:off x="664517" y="1590679"/>
            <a:ext cx="10089584" cy="5267325"/>
          </a:xfrm>
          <a:prstGeom prst="rect">
            <a:avLst/>
          </a:prstGeom>
        </p:spPr>
        <p:txBody>
          <a:bodyPr/>
          <a:lstStyle>
            <a:lvl1pPr marL="169862" indent="-169862">
              <a:defRPr sz="1800"/>
            </a:lvl1pPr>
            <a:lvl2pPr marL="398463" indent="-169863">
              <a:defRPr sz="1800"/>
            </a:lvl2pPr>
            <a:lvl3pPr marL="627062" indent="-169862">
              <a:defRPr sz="1800"/>
            </a:lvl3pPr>
            <a:lvl4pPr marL="857250" indent="-171450">
              <a:buChar char="•"/>
              <a:defRPr sz="1800"/>
            </a:lvl4pPr>
            <a:lvl5pPr marL="1085850" indent="-171450">
              <a:defRPr sz="1800"/>
            </a:lvl5pPr>
          </a:lstStyle>
          <a:p>
            <a:pPr lvl="0">
              <a:defRPr>
                <a:solidFill>
                  <a:srgbClr val="000000"/>
                </a:solidFill>
              </a:defRPr>
            </a:pPr>
            <a:r>
              <a:rPr>
                <a:solidFill>
                  <a:srgbClr val="595959"/>
                </a:solidFill>
              </a:rPr>
              <a:t>Body Level One</a:t>
            </a:r>
          </a:p>
          <a:p>
            <a:pPr lvl="1">
              <a:defRPr>
                <a:solidFill>
                  <a:srgbClr val="000000"/>
                </a:solidFill>
              </a:defRPr>
            </a:pPr>
            <a:r>
              <a:rPr>
                <a:solidFill>
                  <a:srgbClr val="595959"/>
                </a:solidFill>
              </a:rPr>
              <a:t>Body Level Two</a:t>
            </a:r>
          </a:p>
          <a:p>
            <a:pPr lvl="2">
              <a:defRPr>
                <a:solidFill>
                  <a:srgbClr val="000000"/>
                </a:solidFill>
              </a:defRPr>
            </a:pPr>
            <a:r>
              <a:rPr>
                <a:solidFill>
                  <a:srgbClr val="595959"/>
                </a:solidFill>
              </a:rPr>
              <a:t>Body Level Three</a:t>
            </a:r>
          </a:p>
          <a:p>
            <a:pPr lvl="3">
              <a:defRPr>
                <a:solidFill>
                  <a:srgbClr val="000000"/>
                </a:solidFill>
              </a:defRPr>
            </a:pPr>
            <a:r>
              <a:rPr>
                <a:solidFill>
                  <a:srgbClr val="595959"/>
                </a:solidFill>
              </a:rPr>
              <a:t>Body Level Four</a:t>
            </a:r>
          </a:p>
          <a:p>
            <a:pPr lvl="4">
              <a:defRPr>
                <a:solidFill>
                  <a:srgbClr val="000000"/>
                </a:solidFill>
              </a:defRPr>
            </a:pPr>
            <a:r>
              <a:rPr>
                <a:solidFill>
                  <a:srgbClr val="595959"/>
                </a:solidFill>
              </a:rPr>
              <a:t>Body Level Five</a:t>
            </a:r>
          </a:p>
        </p:txBody>
      </p:sp>
    </p:spTree>
    <p:extLst>
      <p:ext uri="{BB962C8B-B14F-4D97-AF65-F5344CB8AC3E}">
        <p14:creationId xmlns:p14="http://schemas.microsoft.com/office/powerpoint/2010/main" val="212619808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3 Content">
    <p:spTree>
      <p:nvGrpSpPr>
        <p:cNvPr id="1" name=""/>
        <p:cNvGrpSpPr/>
        <p:nvPr/>
      </p:nvGrpSpPr>
      <p:grpSpPr>
        <a:xfrm>
          <a:off x="0" y="0"/>
          <a:ext cx="0" cy="0"/>
          <a:chOff x="0" y="0"/>
          <a:chExt cx="0" cy="0"/>
        </a:xfrm>
      </p:grpSpPr>
      <p:sp>
        <p:nvSpPr>
          <p:cNvPr id="44" name="Shape 44"/>
          <p:cNvSpPr>
            <a:spLocks noGrp="1"/>
          </p:cNvSpPr>
          <p:nvPr>
            <p:ph type="body" idx="1"/>
          </p:nvPr>
        </p:nvSpPr>
        <p:spPr>
          <a:xfrm>
            <a:off x="5878569" y="1600200"/>
            <a:ext cx="4875532" cy="5257800"/>
          </a:xfrm>
          <a:prstGeom prst="rect">
            <a:avLst/>
          </a:prstGeom>
        </p:spPr>
        <p:txBody>
          <a:bodyPr/>
          <a:lstStyle>
            <a:lvl1pPr marL="169862" indent="-169862">
              <a:defRPr sz="1800"/>
            </a:lvl1pPr>
            <a:lvl2pPr marL="398463" indent="-169863">
              <a:defRPr sz="1800"/>
            </a:lvl2pPr>
            <a:lvl3pPr marL="627062" indent="-169862">
              <a:defRPr sz="1800"/>
            </a:lvl3pPr>
            <a:lvl4pPr marL="857250" indent="-171450">
              <a:buChar char="•"/>
              <a:defRPr sz="1800"/>
            </a:lvl4pPr>
            <a:lvl5pPr marL="1085850" indent="-171450">
              <a:defRPr sz="1800"/>
            </a:lvl5pPr>
          </a:lstStyle>
          <a:p>
            <a:pPr lvl="0">
              <a:defRPr>
                <a:solidFill>
                  <a:srgbClr val="000000"/>
                </a:solidFill>
              </a:defRPr>
            </a:pPr>
            <a:r>
              <a:rPr>
                <a:solidFill>
                  <a:srgbClr val="595959"/>
                </a:solidFill>
              </a:rPr>
              <a:t>Body Level One</a:t>
            </a:r>
          </a:p>
          <a:p>
            <a:pPr lvl="1">
              <a:defRPr>
                <a:solidFill>
                  <a:srgbClr val="000000"/>
                </a:solidFill>
              </a:defRPr>
            </a:pPr>
            <a:r>
              <a:rPr>
                <a:solidFill>
                  <a:srgbClr val="595959"/>
                </a:solidFill>
              </a:rPr>
              <a:t>Body Level Two</a:t>
            </a:r>
          </a:p>
          <a:p>
            <a:pPr lvl="2">
              <a:defRPr>
                <a:solidFill>
                  <a:srgbClr val="000000"/>
                </a:solidFill>
              </a:defRPr>
            </a:pPr>
            <a:r>
              <a:rPr>
                <a:solidFill>
                  <a:srgbClr val="595959"/>
                </a:solidFill>
              </a:rPr>
              <a:t>Body Level Three</a:t>
            </a:r>
          </a:p>
          <a:p>
            <a:pPr lvl="3">
              <a:defRPr>
                <a:solidFill>
                  <a:srgbClr val="000000"/>
                </a:solidFill>
              </a:defRPr>
            </a:pPr>
            <a:r>
              <a:rPr>
                <a:solidFill>
                  <a:srgbClr val="595959"/>
                </a:solidFill>
              </a:rPr>
              <a:t>Body Level Four</a:t>
            </a:r>
          </a:p>
          <a:p>
            <a:pPr lvl="4">
              <a:defRPr>
                <a:solidFill>
                  <a:srgbClr val="000000"/>
                </a:solidFill>
              </a:defRPr>
            </a:pPr>
            <a:r>
              <a:rPr>
                <a:solidFill>
                  <a:srgbClr val="595959"/>
                </a:solidFill>
              </a:rPr>
              <a:t>Body Level Five</a:t>
            </a:r>
          </a:p>
        </p:txBody>
      </p:sp>
      <p:sp>
        <p:nvSpPr>
          <p:cNvPr id="45" name="Shape 45"/>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46" name="Shape 46"/>
          <p:cNvSpPr>
            <a:spLocks noGrp="1"/>
          </p:cNvSpPr>
          <p:nvPr>
            <p:ph type="title"/>
          </p:nvPr>
        </p:nvSpPr>
        <p:spPr>
          <a:prstGeom prst="rect">
            <a:avLst/>
          </a:prstGeom>
        </p:spPr>
        <p:txBody>
          <a:bodyPr/>
          <a:lstStyle/>
          <a:p>
            <a:pPr lvl="0">
              <a:defRPr sz="1800">
                <a:solidFill>
                  <a:srgbClr val="000000"/>
                </a:solidFill>
              </a:defRPr>
            </a:pPr>
            <a:r>
              <a:rPr sz="3200">
                <a:solidFill>
                  <a:srgbClr val="073E87"/>
                </a:solidFill>
              </a:rPr>
              <a:t>Title Text</a:t>
            </a:r>
          </a:p>
        </p:txBody>
      </p:sp>
    </p:spTree>
    <p:extLst>
      <p:ext uri="{BB962C8B-B14F-4D97-AF65-F5344CB8AC3E}">
        <p14:creationId xmlns:p14="http://schemas.microsoft.com/office/powerpoint/2010/main" val="302811650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27" name="Shape 27"/>
          <p:cNvSpPr/>
          <p:nvPr/>
        </p:nvSpPr>
        <p:spPr>
          <a:xfrm>
            <a:off x="229904" y="6432700"/>
            <a:ext cx="11580135" cy="254801"/>
          </a:xfrm>
          <a:prstGeom prst="rect">
            <a:avLst/>
          </a:prstGeom>
          <a:solidFill>
            <a:srgbClr val="FFFFFF"/>
          </a:solidFill>
          <a:ln>
            <a:solidFill>
              <a:srgbClr val="FFFFFF"/>
            </a:solidFill>
          </a:ln>
        </p:spPr>
        <p:txBody>
          <a:bodyPr lIns="0" tIns="0" rIns="0" bIns="0" anchor="ctr"/>
          <a:lstStyle/>
          <a:p>
            <a:pPr lvl="0" algn="ctr">
              <a:defRPr>
                <a:solidFill>
                  <a:srgbClr val="FFFFFF"/>
                </a:solidFill>
                <a:latin typeface="Rockwell"/>
                <a:ea typeface="Rockwell"/>
                <a:cs typeface="Rockwell"/>
                <a:sym typeface="Rockwell"/>
              </a:defRPr>
            </a:pPr>
            <a:endParaRPr/>
          </a:p>
        </p:txBody>
      </p:sp>
      <p:sp>
        <p:nvSpPr>
          <p:cNvPr id="28" name="Shape 28"/>
          <p:cNvSpPr/>
          <p:nvPr/>
        </p:nvSpPr>
        <p:spPr>
          <a:xfrm>
            <a:off x="741973" y="228604"/>
            <a:ext cx="11068081" cy="6404001"/>
          </a:xfrm>
          <a:prstGeom prst="rect">
            <a:avLst/>
          </a:prstGeom>
          <a:solidFill>
            <a:srgbClr val="073E87"/>
          </a:solidFill>
          <a:ln w="12700">
            <a:miter lim="400000"/>
          </a:ln>
        </p:spPr>
        <p:txBody>
          <a:bodyPr lIns="0" tIns="0" rIns="0" bIns="0" anchor="ctr"/>
          <a:lstStyle/>
          <a:p>
            <a:pPr lvl="0" algn="ctr">
              <a:defRPr>
                <a:solidFill>
                  <a:srgbClr val="FFFFFF"/>
                </a:solidFill>
                <a:latin typeface="Rockwell"/>
                <a:ea typeface="Rockwell"/>
                <a:cs typeface="Rockwell"/>
                <a:sym typeface="Rockwell"/>
              </a:defRPr>
            </a:pPr>
            <a:endParaRPr/>
          </a:p>
        </p:txBody>
      </p:sp>
      <p:sp>
        <p:nvSpPr>
          <p:cNvPr id="29" name="Shape 29"/>
          <p:cNvSpPr>
            <a:spLocks noGrp="1"/>
          </p:cNvSpPr>
          <p:nvPr>
            <p:ph type="title"/>
          </p:nvPr>
        </p:nvSpPr>
        <p:spPr>
          <a:xfrm>
            <a:off x="2347017" y="0"/>
            <a:ext cx="7516444" cy="4486276"/>
          </a:xfrm>
          <a:prstGeom prst="rect">
            <a:avLst/>
          </a:prstGeom>
        </p:spPr>
        <p:txBody>
          <a:bodyPr>
            <a:normAutofit/>
          </a:bodyPr>
          <a:lstStyle>
            <a:lvl1pPr>
              <a:defRPr>
                <a:solidFill>
                  <a:srgbClr val="FFFFFF"/>
                </a:solidFill>
              </a:defRPr>
            </a:lvl1pPr>
          </a:lstStyle>
          <a:p>
            <a:pPr lvl="0">
              <a:defRPr sz="1800">
                <a:solidFill>
                  <a:srgbClr val="000000"/>
                </a:solidFill>
              </a:defRPr>
            </a:pPr>
            <a:r>
              <a:rPr sz="3200">
                <a:solidFill>
                  <a:srgbClr val="FFFFFF"/>
                </a:solidFill>
              </a:rPr>
              <a:t>Title Text</a:t>
            </a:r>
          </a:p>
        </p:txBody>
      </p:sp>
      <p:sp>
        <p:nvSpPr>
          <p:cNvPr id="30" name="Shape 30"/>
          <p:cNvSpPr>
            <a:spLocks noGrp="1"/>
          </p:cNvSpPr>
          <p:nvPr>
            <p:ph type="body" idx="1"/>
          </p:nvPr>
        </p:nvSpPr>
        <p:spPr>
          <a:xfrm>
            <a:off x="2347017" y="4495801"/>
            <a:ext cx="7516444" cy="2362200"/>
          </a:xfrm>
          <a:prstGeom prst="rect">
            <a:avLst/>
          </a:prstGeom>
        </p:spPr>
        <p:txBody>
          <a:bodyPr/>
          <a:lstStyle>
            <a:lvl1pPr marL="0" indent="0">
              <a:spcBef>
                <a:spcPts val="300"/>
              </a:spcBef>
              <a:buClrTx/>
              <a:buSzTx/>
              <a:buFontTx/>
              <a:buNone/>
              <a:defRPr sz="1800">
                <a:solidFill>
                  <a:srgbClr val="FFFFFF"/>
                </a:solidFill>
              </a:defRPr>
            </a:lvl1pPr>
            <a:lvl2pPr marL="0" indent="0">
              <a:spcBef>
                <a:spcPts val="300"/>
              </a:spcBef>
              <a:buClrTx/>
              <a:buSzTx/>
              <a:buFontTx/>
              <a:buNone/>
              <a:defRPr sz="1800">
                <a:solidFill>
                  <a:srgbClr val="FFFFFF"/>
                </a:solidFill>
              </a:defRPr>
            </a:lvl2pPr>
            <a:lvl3pPr marL="0" indent="0">
              <a:spcBef>
                <a:spcPts val="300"/>
              </a:spcBef>
              <a:buClrTx/>
              <a:buSzTx/>
              <a:buFontTx/>
              <a:buNone/>
              <a:defRPr sz="1800">
                <a:solidFill>
                  <a:srgbClr val="FFFFFF"/>
                </a:solidFill>
              </a:defRPr>
            </a:lvl3pPr>
            <a:lvl4pPr marL="0" indent="0">
              <a:spcBef>
                <a:spcPts val="300"/>
              </a:spcBef>
              <a:buClrTx/>
              <a:buSzTx/>
              <a:buFontTx/>
              <a:buNone/>
              <a:defRPr sz="1800">
                <a:solidFill>
                  <a:srgbClr val="FFFFFF"/>
                </a:solidFill>
              </a:defRPr>
            </a:lvl4pPr>
            <a:lvl5pPr marL="0" indent="0">
              <a:spcBef>
                <a:spcPts val="300"/>
              </a:spcBef>
              <a:buClrTx/>
              <a:buSzTx/>
              <a:buFontTx/>
              <a:buNone/>
              <a:defRPr sz="1800">
                <a:solidFill>
                  <a:srgbClr val="FFFFFF"/>
                </a:solidFill>
              </a:defRPr>
            </a:lvl5pPr>
          </a:lstStyle>
          <a:p>
            <a:pPr lvl="0">
              <a:defRPr>
                <a:solidFill>
                  <a:srgbClr val="000000"/>
                </a:solidFill>
              </a:defRPr>
            </a:pPr>
            <a:r>
              <a:rPr>
                <a:solidFill>
                  <a:srgbClr val="FFFFFF"/>
                </a:solidFill>
              </a:rPr>
              <a:t>Body Level One</a:t>
            </a:r>
          </a:p>
          <a:p>
            <a:pPr lvl="1">
              <a:defRPr>
                <a:solidFill>
                  <a:srgbClr val="000000"/>
                </a:solidFill>
              </a:defRPr>
            </a:pPr>
            <a:r>
              <a:rPr>
                <a:solidFill>
                  <a:srgbClr val="FFFFFF"/>
                </a:solidFill>
              </a:rPr>
              <a:t>Body Level Two</a:t>
            </a:r>
          </a:p>
          <a:p>
            <a:pPr lvl="2">
              <a:defRPr>
                <a:solidFill>
                  <a:srgbClr val="000000"/>
                </a:solidFill>
              </a:defRPr>
            </a:pPr>
            <a:r>
              <a:rPr>
                <a:solidFill>
                  <a:srgbClr val="FFFFFF"/>
                </a:solidFill>
              </a:rPr>
              <a:t>Body Level Three</a:t>
            </a:r>
          </a:p>
          <a:p>
            <a:pPr lvl="3">
              <a:defRPr>
                <a:solidFill>
                  <a:srgbClr val="000000"/>
                </a:solidFill>
              </a:defRPr>
            </a:pPr>
            <a:r>
              <a:rPr>
                <a:solidFill>
                  <a:srgbClr val="FFFFFF"/>
                </a:solidFill>
              </a:rPr>
              <a:t>Body Level Four</a:t>
            </a:r>
          </a:p>
          <a:p>
            <a:pPr lvl="4">
              <a:defRPr>
                <a:solidFill>
                  <a:srgbClr val="000000"/>
                </a:solidFill>
              </a:defRPr>
            </a:pPr>
            <a:r>
              <a:rPr>
                <a:solidFill>
                  <a:srgbClr val="FFFFFF"/>
                </a:solidFill>
              </a:rPr>
              <a:t>Body Level Five</a:t>
            </a:r>
          </a:p>
        </p:txBody>
      </p:sp>
      <p:sp>
        <p:nvSpPr>
          <p:cNvPr id="31" name="Shape 31"/>
          <p:cNvSpPr/>
          <p:nvPr/>
        </p:nvSpPr>
        <p:spPr>
          <a:xfrm>
            <a:off x="380903" y="228604"/>
            <a:ext cx="283562" cy="6404001"/>
          </a:xfrm>
          <a:prstGeom prst="rect">
            <a:avLst/>
          </a:prstGeom>
          <a:solidFill>
            <a:srgbClr val="31B6FD"/>
          </a:solidFill>
          <a:ln w="12700">
            <a:miter lim="400000"/>
          </a:ln>
        </p:spPr>
        <p:txBody>
          <a:bodyPr lIns="0" tIns="0" rIns="0" bIns="0" anchor="ctr"/>
          <a:lstStyle/>
          <a:p>
            <a:pPr lvl="0" algn="ctr">
              <a:defRPr>
                <a:solidFill>
                  <a:srgbClr val="FFFFFF"/>
                </a:solidFill>
                <a:latin typeface="Rockwell"/>
                <a:ea typeface="Rockwell"/>
                <a:cs typeface="Rockwell"/>
                <a:sym typeface="Rockwell"/>
              </a:defRPr>
            </a:pPr>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4 Content">
    <p:spTree>
      <p:nvGrpSpPr>
        <p:cNvPr id="1" name=""/>
        <p:cNvGrpSpPr/>
        <p:nvPr/>
      </p:nvGrpSpPr>
      <p:grpSpPr>
        <a:xfrm>
          <a:off x="0" y="0"/>
          <a:ext cx="0" cy="0"/>
          <a:chOff x="0" y="0"/>
          <a:chExt cx="0" cy="0"/>
        </a:xfrm>
      </p:grpSpPr>
      <p:sp>
        <p:nvSpPr>
          <p:cNvPr id="48" name="Shape 48"/>
          <p:cNvSpPr>
            <a:spLocks noGrp="1"/>
          </p:cNvSpPr>
          <p:nvPr>
            <p:ph type="title"/>
          </p:nvPr>
        </p:nvSpPr>
        <p:spPr>
          <a:xfrm>
            <a:off x="664461" y="0"/>
            <a:ext cx="10072462" cy="1333984"/>
          </a:xfrm>
          <a:prstGeom prst="rect">
            <a:avLst/>
          </a:prstGeom>
        </p:spPr>
        <p:txBody>
          <a:bodyPr/>
          <a:lstStyle/>
          <a:p>
            <a:pPr lvl="0">
              <a:defRPr sz="1800">
                <a:solidFill>
                  <a:srgbClr val="000000"/>
                </a:solidFill>
              </a:defRPr>
            </a:pPr>
            <a:r>
              <a:rPr sz="3200">
                <a:solidFill>
                  <a:srgbClr val="073E87"/>
                </a:solidFill>
              </a:rP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50" name="Shape 50"/>
          <p:cNvSpPr>
            <a:spLocks noGrp="1"/>
          </p:cNvSpPr>
          <p:nvPr>
            <p:ph type="body" idx="1"/>
          </p:nvPr>
        </p:nvSpPr>
        <p:spPr>
          <a:xfrm>
            <a:off x="670386" y="1608882"/>
            <a:ext cx="4875282" cy="5249118"/>
          </a:xfrm>
          <a:prstGeom prst="rect">
            <a:avLst/>
          </a:prstGeom>
        </p:spPr>
        <p:txBody>
          <a:bodyPr/>
          <a:lstStyle>
            <a:lvl1pPr marL="169862" indent="-169862">
              <a:defRPr sz="1800"/>
            </a:lvl1pPr>
            <a:lvl2pPr marL="398463" indent="-169863">
              <a:defRPr sz="1800"/>
            </a:lvl2pPr>
            <a:lvl3pPr marL="627062" indent="-169862">
              <a:defRPr sz="1800"/>
            </a:lvl3pPr>
            <a:lvl4pPr marL="857250" indent="-171450">
              <a:buChar char="•"/>
              <a:defRPr sz="1800"/>
            </a:lvl4pPr>
            <a:lvl5pPr marL="1085850" indent="-171450">
              <a:defRPr sz="1800"/>
            </a:lvl5pPr>
          </a:lstStyle>
          <a:p>
            <a:pPr lvl="0">
              <a:defRPr>
                <a:solidFill>
                  <a:srgbClr val="000000"/>
                </a:solidFill>
              </a:defRPr>
            </a:pPr>
            <a:r>
              <a:rPr>
                <a:solidFill>
                  <a:srgbClr val="595959"/>
                </a:solidFill>
              </a:rPr>
              <a:t>Body Level One</a:t>
            </a:r>
          </a:p>
          <a:p>
            <a:pPr lvl="1">
              <a:defRPr>
                <a:solidFill>
                  <a:srgbClr val="000000"/>
                </a:solidFill>
              </a:defRPr>
            </a:pPr>
            <a:r>
              <a:rPr>
                <a:solidFill>
                  <a:srgbClr val="595959"/>
                </a:solidFill>
              </a:rPr>
              <a:t>Body Level Two</a:t>
            </a:r>
          </a:p>
          <a:p>
            <a:pPr lvl="2">
              <a:defRPr>
                <a:solidFill>
                  <a:srgbClr val="000000"/>
                </a:solidFill>
              </a:defRPr>
            </a:pPr>
            <a:r>
              <a:rPr>
                <a:solidFill>
                  <a:srgbClr val="595959"/>
                </a:solidFill>
              </a:rPr>
              <a:t>Body Level Three</a:t>
            </a:r>
          </a:p>
          <a:p>
            <a:pPr lvl="3">
              <a:defRPr>
                <a:solidFill>
                  <a:srgbClr val="000000"/>
                </a:solidFill>
              </a:defRPr>
            </a:pPr>
            <a:r>
              <a:rPr>
                <a:solidFill>
                  <a:srgbClr val="595959"/>
                </a:solidFill>
              </a:rPr>
              <a:t>Body Level Four</a:t>
            </a:r>
          </a:p>
          <a:p>
            <a:pPr lvl="4">
              <a:defRPr>
                <a:solidFill>
                  <a:srgbClr val="000000"/>
                </a:solidFill>
              </a:defRPr>
            </a:pPr>
            <a:r>
              <a:rPr>
                <a:solidFill>
                  <a:srgbClr val="595959"/>
                </a:solidFill>
              </a:rPr>
              <a:t>Body Level Five</a:t>
            </a:r>
          </a:p>
        </p:txBody>
      </p:sp>
    </p:spTree>
    <p:extLst>
      <p:ext uri="{BB962C8B-B14F-4D97-AF65-F5344CB8AC3E}">
        <p14:creationId xmlns:p14="http://schemas.microsoft.com/office/powerpoint/2010/main" val="318008900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4 Content 0">
    <p:spTree>
      <p:nvGrpSpPr>
        <p:cNvPr id="1" name=""/>
        <p:cNvGrpSpPr/>
        <p:nvPr/>
      </p:nvGrpSpPr>
      <p:grpSpPr>
        <a:xfrm>
          <a:off x="0" y="0"/>
          <a:ext cx="0" cy="0"/>
          <a:chOff x="0" y="0"/>
          <a:chExt cx="0" cy="0"/>
        </a:xfrm>
      </p:grpSpPr>
      <p:sp>
        <p:nvSpPr>
          <p:cNvPr id="52" name="Shape 52"/>
          <p:cNvSpPr>
            <a:spLocks noGrp="1"/>
          </p:cNvSpPr>
          <p:nvPr>
            <p:ph type="title"/>
          </p:nvPr>
        </p:nvSpPr>
        <p:spPr>
          <a:xfrm>
            <a:off x="664461" y="0"/>
            <a:ext cx="10072462" cy="1333984"/>
          </a:xfrm>
          <a:prstGeom prst="rect">
            <a:avLst/>
          </a:prstGeom>
        </p:spPr>
        <p:txBody>
          <a:bodyPr/>
          <a:lstStyle/>
          <a:p>
            <a:pPr lvl="0">
              <a:defRPr sz="1800">
                <a:solidFill>
                  <a:srgbClr val="000000"/>
                </a:solidFill>
              </a:defRPr>
            </a:pPr>
            <a:r>
              <a:rPr sz="3200">
                <a:solidFill>
                  <a:srgbClr val="073E87"/>
                </a:solidFill>
              </a:rPr>
              <a:t>Title Text</a:t>
            </a:r>
          </a:p>
        </p:txBody>
      </p:sp>
      <p:sp>
        <p:nvSpPr>
          <p:cNvPr id="53" name="Shape 53"/>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54" name="Shape 54"/>
          <p:cNvSpPr>
            <a:spLocks noGrp="1"/>
          </p:cNvSpPr>
          <p:nvPr>
            <p:ph type="body" idx="1"/>
          </p:nvPr>
        </p:nvSpPr>
        <p:spPr>
          <a:xfrm>
            <a:off x="670386" y="1608882"/>
            <a:ext cx="4875282" cy="5249118"/>
          </a:xfrm>
          <a:prstGeom prst="rect">
            <a:avLst/>
          </a:prstGeom>
        </p:spPr>
        <p:txBody>
          <a:bodyPr/>
          <a:lstStyle>
            <a:lvl1pPr marL="169862" indent="-169862">
              <a:defRPr sz="1800"/>
            </a:lvl1pPr>
            <a:lvl2pPr marL="398463" indent="-169863">
              <a:defRPr sz="1800"/>
            </a:lvl2pPr>
            <a:lvl3pPr marL="627062" indent="-169862">
              <a:defRPr sz="1800"/>
            </a:lvl3pPr>
            <a:lvl4pPr marL="857250" indent="-171450">
              <a:buChar char="•"/>
              <a:defRPr sz="1800"/>
            </a:lvl4pPr>
            <a:lvl5pPr marL="1085850" indent="-171450">
              <a:defRPr sz="1800"/>
            </a:lvl5pPr>
          </a:lstStyle>
          <a:p>
            <a:pPr lvl="0">
              <a:defRPr>
                <a:solidFill>
                  <a:srgbClr val="000000"/>
                </a:solidFill>
              </a:defRPr>
            </a:pPr>
            <a:r>
              <a:rPr>
                <a:solidFill>
                  <a:srgbClr val="595959"/>
                </a:solidFill>
              </a:rPr>
              <a:t>Body Level One</a:t>
            </a:r>
          </a:p>
          <a:p>
            <a:pPr lvl="1">
              <a:defRPr>
                <a:solidFill>
                  <a:srgbClr val="000000"/>
                </a:solidFill>
              </a:defRPr>
            </a:pPr>
            <a:r>
              <a:rPr>
                <a:solidFill>
                  <a:srgbClr val="595959"/>
                </a:solidFill>
              </a:rPr>
              <a:t>Body Level Two</a:t>
            </a:r>
          </a:p>
          <a:p>
            <a:pPr lvl="2">
              <a:defRPr>
                <a:solidFill>
                  <a:srgbClr val="000000"/>
                </a:solidFill>
              </a:defRPr>
            </a:pPr>
            <a:r>
              <a:rPr>
                <a:solidFill>
                  <a:srgbClr val="595959"/>
                </a:solidFill>
              </a:rPr>
              <a:t>Body Level Three</a:t>
            </a:r>
          </a:p>
          <a:p>
            <a:pPr lvl="3">
              <a:defRPr>
                <a:solidFill>
                  <a:srgbClr val="000000"/>
                </a:solidFill>
              </a:defRPr>
            </a:pPr>
            <a:r>
              <a:rPr>
                <a:solidFill>
                  <a:srgbClr val="595959"/>
                </a:solidFill>
              </a:rPr>
              <a:t>Body Level Four</a:t>
            </a:r>
          </a:p>
          <a:p>
            <a:pPr lvl="4">
              <a:defRPr>
                <a:solidFill>
                  <a:srgbClr val="000000"/>
                </a:solidFill>
              </a:defRPr>
            </a:pPr>
            <a:r>
              <a:rPr>
                <a:solidFill>
                  <a:srgbClr val="595959"/>
                </a:solidFill>
              </a:rPr>
              <a:t>Body Level Five</a:t>
            </a:r>
          </a:p>
        </p:txBody>
      </p:sp>
    </p:spTree>
    <p:extLst>
      <p:ext uri="{BB962C8B-B14F-4D97-AF65-F5344CB8AC3E}">
        <p14:creationId xmlns:p14="http://schemas.microsoft.com/office/powerpoint/2010/main" val="298477359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Blank 0">
    <p:spTree>
      <p:nvGrpSpPr>
        <p:cNvPr id="1" name=""/>
        <p:cNvGrpSpPr/>
        <p:nvPr/>
      </p:nvGrpSpPr>
      <p:grpSpPr>
        <a:xfrm>
          <a:off x="0" y="0"/>
          <a:ext cx="0" cy="0"/>
          <a:chOff x="0" y="0"/>
          <a:chExt cx="0" cy="0"/>
        </a:xfrm>
      </p:grpSpPr>
      <p:sp>
        <p:nvSpPr>
          <p:cNvPr id="62" name="Shape 6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8078857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2 Pictures with Caption">
    <p:spTree>
      <p:nvGrpSpPr>
        <p:cNvPr id="1" name=""/>
        <p:cNvGrpSpPr/>
        <p:nvPr/>
      </p:nvGrpSpPr>
      <p:grpSpPr>
        <a:xfrm>
          <a:off x="0" y="0"/>
          <a:ext cx="0" cy="0"/>
          <a:chOff x="0" y="0"/>
          <a:chExt cx="0" cy="0"/>
        </a:xfrm>
      </p:grpSpPr>
      <p:sp>
        <p:nvSpPr>
          <p:cNvPr id="64" name="Shape 64"/>
          <p:cNvSpPr/>
          <p:nvPr/>
        </p:nvSpPr>
        <p:spPr>
          <a:xfrm>
            <a:off x="125402" y="6366060"/>
            <a:ext cx="11819154" cy="313601"/>
          </a:xfrm>
          <a:prstGeom prst="rect">
            <a:avLst/>
          </a:prstGeom>
          <a:solidFill>
            <a:srgbClr val="FFFFFF"/>
          </a:solidFill>
          <a:ln>
            <a:solidFill>
              <a:srgbClr val="FFFFFF"/>
            </a:solidFill>
          </a:ln>
        </p:spPr>
        <p:txBody>
          <a:bodyPr lIns="0" tIns="0" rIns="0" bIns="0" anchor="ctr"/>
          <a:lstStyle/>
          <a:p>
            <a:pPr algn="ctr">
              <a:defRPr>
                <a:solidFill>
                  <a:srgbClr val="FFFFFF"/>
                </a:solidFill>
                <a:latin typeface="Rockwell"/>
                <a:ea typeface="Rockwell"/>
                <a:cs typeface="Rockwell"/>
                <a:sym typeface="Rockwell"/>
              </a:defRPr>
            </a:pPr>
            <a:endParaRPr>
              <a:solidFill>
                <a:srgbClr val="FFFFFF"/>
              </a:solidFill>
              <a:latin typeface="Rockwell"/>
              <a:ea typeface="Rockwell"/>
              <a:cs typeface="Rockwell"/>
              <a:sym typeface="Rockwell"/>
            </a:endParaRPr>
          </a:p>
        </p:txBody>
      </p:sp>
      <p:sp>
        <p:nvSpPr>
          <p:cNvPr id="65" name="Shape 65"/>
          <p:cNvSpPr/>
          <p:nvPr/>
        </p:nvSpPr>
        <p:spPr>
          <a:xfrm>
            <a:off x="376678" y="228598"/>
            <a:ext cx="9220997" cy="6345942"/>
          </a:xfrm>
          <a:prstGeom prst="rect">
            <a:avLst/>
          </a:prstGeom>
          <a:solidFill>
            <a:srgbClr val="073E87"/>
          </a:solidFill>
          <a:ln w="12700">
            <a:miter lim="400000"/>
          </a:ln>
        </p:spPr>
        <p:txBody>
          <a:bodyPr lIns="0" tIns="0" rIns="0" bIns="0" anchor="ctr"/>
          <a:lstStyle/>
          <a:p>
            <a:pPr algn="ctr">
              <a:defRPr>
                <a:solidFill>
                  <a:srgbClr val="FFFFFF"/>
                </a:solidFill>
                <a:latin typeface="Rockwell"/>
                <a:ea typeface="Rockwell"/>
                <a:cs typeface="Rockwell"/>
                <a:sym typeface="Rockwell"/>
              </a:defRPr>
            </a:pPr>
            <a:endParaRPr>
              <a:solidFill>
                <a:srgbClr val="FFFFFF"/>
              </a:solidFill>
              <a:latin typeface="Rockwell"/>
              <a:ea typeface="Rockwell"/>
              <a:cs typeface="Rockwell"/>
              <a:sym typeface="Rockwell"/>
            </a:endParaRPr>
          </a:p>
        </p:txBody>
      </p:sp>
      <p:sp>
        <p:nvSpPr>
          <p:cNvPr id="66" name="Shape 66"/>
          <p:cNvSpPr>
            <a:spLocks noGrp="1"/>
          </p:cNvSpPr>
          <p:nvPr>
            <p:ph type="title"/>
          </p:nvPr>
        </p:nvSpPr>
        <p:spPr>
          <a:xfrm>
            <a:off x="747639" y="0"/>
            <a:ext cx="8240005" cy="3733800"/>
          </a:xfrm>
          <a:prstGeom prst="rect">
            <a:avLst/>
          </a:prstGeom>
        </p:spPr>
        <p:txBody>
          <a:bodyPr>
            <a:normAutofit/>
          </a:bodyPr>
          <a:lstStyle>
            <a:lvl1pPr>
              <a:defRPr>
                <a:solidFill>
                  <a:srgbClr val="FFFFFF"/>
                </a:solidFill>
              </a:defRPr>
            </a:lvl1pPr>
          </a:lstStyle>
          <a:p>
            <a:pPr lvl="0">
              <a:defRPr sz="1800">
                <a:solidFill>
                  <a:srgbClr val="000000"/>
                </a:solidFill>
              </a:defRPr>
            </a:pPr>
            <a:r>
              <a:rPr sz="3200">
                <a:solidFill>
                  <a:srgbClr val="FFFFFF"/>
                </a:solidFill>
              </a:rPr>
              <a:t>Title Text</a:t>
            </a:r>
          </a:p>
        </p:txBody>
      </p:sp>
      <p:sp>
        <p:nvSpPr>
          <p:cNvPr id="67" name="Shape 67"/>
          <p:cNvSpPr>
            <a:spLocks noGrp="1"/>
          </p:cNvSpPr>
          <p:nvPr>
            <p:ph type="body" idx="1"/>
          </p:nvPr>
        </p:nvSpPr>
        <p:spPr>
          <a:xfrm>
            <a:off x="748367" y="3733801"/>
            <a:ext cx="8237279" cy="3124202"/>
          </a:xfrm>
          <a:prstGeom prst="rect">
            <a:avLst/>
          </a:prstGeom>
        </p:spPr>
        <p:txBody>
          <a:bodyPr/>
          <a:lstStyle>
            <a:lvl1pPr marL="0" indent="0">
              <a:spcBef>
                <a:spcPts val="600"/>
              </a:spcBef>
              <a:buClrTx/>
              <a:buSzTx/>
              <a:buFontTx/>
              <a:buNone/>
              <a:defRPr sz="1800">
                <a:solidFill>
                  <a:srgbClr val="FFFFFF"/>
                </a:solidFill>
              </a:defRPr>
            </a:lvl1pPr>
            <a:lvl2pPr marL="0" indent="0">
              <a:spcBef>
                <a:spcPts val="600"/>
              </a:spcBef>
              <a:buClrTx/>
              <a:buSzTx/>
              <a:buFontTx/>
              <a:buNone/>
              <a:defRPr sz="1800">
                <a:solidFill>
                  <a:srgbClr val="FFFFFF"/>
                </a:solidFill>
              </a:defRPr>
            </a:lvl2pPr>
            <a:lvl3pPr marL="0" indent="0">
              <a:spcBef>
                <a:spcPts val="600"/>
              </a:spcBef>
              <a:buClrTx/>
              <a:buSzTx/>
              <a:buFontTx/>
              <a:buNone/>
              <a:defRPr sz="1800">
                <a:solidFill>
                  <a:srgbClr val="FFFFFF"/>
                </a:solidFill>
              </a:defRPr>
            </a:lvl3pPr>
            <a:lvl4pPr marL="0" indent="0">
              <a:spcBef>
                <a:spcPts val="600"/>
              </a:spcBef>
              <a:buClrTx/>
              <a:buSzTx/>
              <a:buFontTx/>
              <a:buNone/>
              <a:defRPr sz="1800">
                <a:solidFill>
                  <a:srgbClr val="FFFFFF"/>
                </a:solidFill>
              </a:defRPr>
            </a:lvl4pPr>
            <a:lvl5pPr marL="0" indent="0">
              <a:spcBef>
                <a:spcPts val="600"/>
              </a:spcBef>
              <a:buClrTx/>
              <a:buSzTx/>
              <a:buFontTx/>
              <a:buNone/>
              <a:defRPr sz="1800">
                <a:solidFill>
                  <a:srgbClr val="FFFFFF"/>
                </a:solidFill>
              </a:defRPr>
            </a:lvl5pPr>
          </a:lstStyle>
          <a:p>
            <a:pPr lvl="0">
              <a:defRPr>
                <a:solidFill>
                  <a:srgbClr val="000000"/>
                </a:solidFill>
              </a:defRPr>
            </a:pPr>
            <a:r>
              <a:rPr>
                <a:solidFill>
                  <a:srgbClr val="FFFFFF"/>
                </a:solidFill>
              </a:rPr>
              <a:t>Body Level One</a:t>
            </a:r>
          </a:p>
          <a:p>
            <a:pPr lvl="1">
              <a:defRPr>
                <a:solidFill>
                  <a:srgbClr val="000000"/>
                </a:solidFill>
              </a:defRPr>
            </a:pPr>
            <a:r>
              <a:rPr>
                <a:solidFill>
                  <a:srgbClr val="FFFFFF"/>
                </a:solidFill>
              </a:rPr>
              <a:t>Body Level Two</a:t>
            </a:r>
          </a:p>
          <a:p>
            <a:pPr lvl="2">
              <a:defRPr>
                <a:solidFill>
                  <a:srgbClr val="000000"/>
                </a:solidFill>
              </a:defRPr>
            </a:pPr>
            <a:r>
              <a:rPr>
                <a:solidFill>
                  <a:srgbClr val="FFFFFF"/>
                </a:solidFill>
              </a:rPr>
              <a:t>Body Level Three</a:t>
            </a:r>
          </a:p>
          <a:p>
            <a:pPr lvl="3">
              <a:defRPr>
                <a:solidFill>
                  <a:srgbClr val="000000"/>
                </a:solidFill>
              </a:defRPr>
            </a:pPr>
            <a:r>
              <a:rPr>
                <a:solidFill>
                  <a:srgbClr val="FFFFFF"/>
                </a:solidFill>
              </a:rPr>
              <a:t>Body Level Four</a:t>
            </a:r>
          </a:p>
          <a:p>
            <a:pPr lvl="4">
              <a:defRPr>
                <a:solidFill>
                  <a:srgbClr val="000000"/>
                </a:solidFill>
              </a:defRPr>
            </a:pPr>
            <a:r>
              <a:rPr>
                <a:solidFill>
                  <a:srgbClr val="FFFFFF"/>
                </a:solidFill>
              </a:rPr>
              <a:t>Body Level Five</a:t>
            </a:r>
          </a:p>
        </p:txBody>
      </p:sp>
      <p:pic>
        <p:nvPicPr>
          <p:cNvPr id="68" name="image6.jpeg" descr="PhotosToGo 15624704.jpg"/>
          <p:cNvPicPr/>
          <p:nvPr/>
        </p:nvPicPr>
        <p:blipFill>
          <a:blip r:embed="rId2">
            <a:extLst/>
          </a:blip>
          <a:srcRect l="23171" r="9322"/>
          <a:stretch>
            <a:fillRect/>
          </a:stretch>
        </p:blipFill>
        <p:spPr>
          <a:xfrm>
            <a:off x="9742418" y="4535441"/>
            <a:ext cx="2057403" cy="2039115"/>
          </a:xfrm>
          <a:prstGeom prst="rect">
            <a:avLst/>
          </a:prstGeom>
          <a:ln w="12700">
            <a:miter lim="400000"/>
          </a:ln>
        </p:spPr>
      </p:pic>
      <p:sp>
        <p:nvSpPr>
          <p:cNvPr id="69" name="Shape 69"/>
          <p:cNvSpPr/>
          <p:nvPr/>
        </p:nvSpPr>
        <p:spPr>
          <a:xfrm>
            <a:off x="9742418" y="228600"/>
            <a:ext cx="2057403" cy="2039112"/>
          </a:xfrm>
          <a:prstGeom prst="rect">
            <a:avLst/>
          </a:prstGeom>
          <a:solidFill>
            <a:srgbClr val="31B6FD"/>
          </a:solidFill>
          <a:ln w="12700">
            <a:miter lim="400000"/>
          </a:ln>
        </p:spPr>
        <p:txBody>
          <a:bodyPr lIns="0" tIns="0" rIns="0" bIns="0" anchor="ctr"/>
          <a:lstStyle/>
          <a:p>
            <a:pPr algn="ctr">
              <a:defRPr>
                <a:solidFill>
                  <a:srgbClr val="FFFFFF"/>
                </a:solidFill>
                <a:latin typeface="Rockwell"/>
                <a:ea typeface="Rockwell"/>
                <a:cs typeface="Rockwell"/>
                <a:sym typeface="Rockwell"/>
              </a:defRPr>
            </a:pPr>
            <a:endParaRPr>
              <a:solidFill>
                <a:srgbClr val="FFFFFF"/>
              </a:solidFill>
              <a:latin typeface="Rockwell"/>
              <a:ea typeface="Rockwell"/>
              <a:cs typeface="Rockwell"/>
              <a:sym typeface="Rockwell"/>
            </a:endParaRPr>
          </a:p>
        </p:txBody>
      </p:sp>
      <p:pic>
        <p:nvPicPr>
          <p:cNvPr id="70" name="image7.jpeg" descr="42-20137214.tif"/>
          <p:cNvPicPr/>
          <p:nvPr/>
        </p:nvPicPr>
        <p:blipFill>
          <a:blip r:embed="rId3">
            <a:extLst/>
          </a:blip>
          <a:srcRect t="28103" b="5823"/>
          <a:stretch>
            <a:fillRect/>
          </a:stretch>
        </p:blipFill>
        <p:spPr>
          <a:xfrm>
            <a:off x="9742418" y="2374941"/>
            <a:ext cx="2057403" cy="2039112"/>
          </a:xfrm>
          <a:prstGeom prst="rect">
            <a:avLst/>
          </a:prstGeom>
          <a:ln w="12700">
            <a:miter lim="400000"/>
          </a:ln>
        </p:spPr>
      </p:pic>
    </p:spTree>
    <p:extLst>
      <p:ext uri="{BB962C8B-B14F-4D97-AF65-F5344CB8AC3E}">
        <p14:creationId xmlns:p14="http://schemas.microsoft.com/office/powerpoint/2010/main" val="191486823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Content">
    <p:spTree>
      <p:nvGrpSpPr>
        <p:cNvPr id="1" name=""/>
        <p:cNvGrpSpPr/>
        <p:nvPr/>
      </p:nvGrpSpPr>
      <p:grpSpPr>
        <a:xfrm>
          <a:off x="0" y="0"/>
          <a:ext cx="0" cy="0"/>
          <a:chOff x="0" y="0"/>
          <a:chExt cx="0" cy="0"/>
        </a:xfrm>
      </p:grpSpPr>
      <p:sp>
        <p:nvSpPr>
          <p:cNvPr id="72" name="Shape 72"/>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73" name="Shape 73"/>
          <p:cNvSpPr>
            <a:spLocks noGrp="1"/>
          </p:cNvSpPr>
          <p:nvPr>
            <p:ph type="title"/>
          </p:nvPr>
        </p:nvSpPr>
        <p:spPr>
          <a:xfrm>
            <a:off x="504343" y="373381"/>
            <a:ext cx="11173088" cy="266701"/>
          </a:xfrm>
          <a:prstGeom prst="rect">
            <a:avLst/>
          </a:prstGeom>
        </p:spPr>
        <p:txBody>
          <a:bodyPr anchor="t"/>
          <a:lstStyle/>
          <a:p>
            <a:pPr lvl="0">
              <a:defRPr sz="1800">
                <a:solidFill>
                  <a:srgbClr val="000000"/>
                </a:solidFill>
              </a:defRPr>
            </a:pPr>
            <a:r>
              <a:rPr sz="3200">
                <a:solidFill>
                  <a:srgbClr val="073E87"/>
                </a:solidFill>
              </a:rPr>
              <a:t>Title Text</a:t>
            </a:r>
          </a:p>
        </p:txBody>
      </p:sp>
      <p:sp>
        <p:nvSpPr>
          <p:cNvPr id="74" name="Shape 74"/>
          <p:cNvSpPr>
            <a:spLocks noGrp="1"/>
          </p:cNvSpPr>
          <p:nvPr>
            <p:ph type="body" idx="1"/>
          </p:nvPr>
        </p:nvSpPr>
        <p:spPr>
          <a:xfrm>
            <a:off x="504343" y="625915"/>
            <a:ext cx="11173088" cy="266703"/>
          </a:xfrm>
          <a:prstGeom prst="rect">
            <a:avLst/>
          </a:prstGeom>
        </p:spPr>
        <p:txBody>
          <a:bodyPr>
            <a:noAutofit/>
          </a:bodyPr>
          <a:lstStyle>
            <a:lvl1pPr marL="509587" indent="-679449">
              <a:lnSpc>
                <a:spcPts val="2000"/>
              </a:lnSpc>
              <a:buClrTx/>
              <a:buSzTx/>
              <a:buFontTx/>
              <a:buNone/>
              <a:defRPr sz="2300" cap="all">
                <a:solidFill>
                  <a:srgbClr val="073E87"/>
                </a:solidFill>
                <a:latin typeface="Effra Light"/>
                <a:ea typeface="Effra Light"/>
                <a:cs typeface="Effra Light"/>
                <a:sym typeface="Effra Light"/>
              </a:defRPr>
            </a:lvl1pPr>
            <a:lvl2pPr marL="509587" indent="-509587">
              <a:lnSpc>
                <a:spcPts val="2000"/>
              </a:lnSpc>
              <a:buClrTx/>
              <a:buSzTx/>
              <a:buFontTx/>
              <a:buNone/>
              <a:defRPr sz="2300" cap="all">
                <a:solidFill>
                  <a:srgbClr val="073E87"/>
                </a:solidFill>
                <a:latin typeface="Effra Light"/>
                <a:ea typeface="Effra Light"/>
                <a:cs typeface="Effra Light"/>
                <a:sym typeface="Effra Light"/>
              </a:defRPr>
            </a:lvl2pPr>
            <a:lvl3pPr marL="509587" indent="-509587">
              <a:lnSpc>
                <a:spcPts val="2000"/>
              </a:lnSpc>
              <a:buClrTx/>
              <a:buSzTx/>
              <a:buFontTx/>
              <a:buNone/>
              <a:defRPr sz="2300" cap="all">
                <a:solidFill>
                  <a:srgbClr val="073E87"/>
                </a:solidFill>
                <a:latin typeface="Effra Light"/>
                <a:ea typeface="Effra Light"/>
                <a:cs typeface="Effra Light"/>
                <a:sym typeface="Effra Light"/>
              </a:defRPr>
            </a:lvl3pPr>
            <a:lvl4pPr marL="509587" indent="-509587">
              <a:lnSpc>
                <a:spcPts val="2000"/>
              </a:lnSpc>
              <a:buClrTx/>
              <a:buSzTx/>
              <a:buFontTx/>
              <a:buNone/>
              <a:defRPr sz="2300" cap="all">
                <a:solidFill>
                  <a:srgbClr val="073E87"/>
                </a:solidFill>
                <a:latin typeface="Effra Light"/>
                <a:ea typeface="Effra Light"/>
                <a:cs typeface="Effra Light"/>
                <a:sym typeface="Effra Light"/>
              </a:defRPr>
            </a:lvl4pPr>
            <a:lvl5pPr marL="509587" indent="-509587">
              <a:lnSpc>
                <a:spcPts val="2000"/>
              </a:lnSpc>
              <a:buClrTx/>
              <a:buSzTx/>
              <a:buFontTx/>
              <a:buNone/>
              <a:defRPr sz="2300" cap="all">
                <a:solidFill>
                  <a:srgbClr val="073E87"/>
                </a:solidFill>
                <a:latin typeface="Effra Light"/>
                <a:ea typeface="Effra Light"/>
                <a:cs typeface="Effra Light"/>
                <a:sym typeface="Effra Light"/>
              </a:defRPr>
            </a:lvl5pPr>
          </a:lstStyle>
          <a:p>
            <a:pPr lvl="0">
              <a:defRPr sz="1800" cap="none">
                <a:solidFill>
                  <a:srgbClr val="000000"/>
                </a:solidFill>
              </a:defRPr>
            </a:pPr>
            <a:r>
              <a:rPr sz="2300" cap="all">
                <a:solidFill>
                  <a:srgbClr val="073E87"/>
                </a:solidFill>
              </a:rPr>
              <a:t>Body Level One</a:t>
            </a:r>
          </a:p>
          <a:p>
            <a:pPr lvl="1">
              <a:defRPr sz="1800" cap="none">
                <a:solidFill>
                  <a:srgbClr val="000000"/>
                </a:solidFill>
              </a:defRPr>
            </a:pPr>
            <a:r>
              <a:rPr sz="2300" cap="all">
                <a:solidFill>
                  <a:srgbClr val="073E87"/>
                </a:solidFill>
              </a:rPr>
              <a:t>Body Level Two</a:t>
            </a:r>
          </a:p>
          <a:p>
            <a:pPr lvl="2">
              <a:defRPr sz="1800" cap="none">
                <a:solidFill>
                  <a:srgbClr val="000000"/>
                </a:solidFill>
              </a:defRPr>
            </a:pPr>
            <a:r>
              <a:rPr sz="2300" cap="all">
                <a:solidFill>
                  <a:srgbClr val="073E87"/>
                </a:solidFill>
              </a:rPr>
              <a:t>Body Level Three</a:t>
            </a:r>
          </a:p>
          <a:p>
            <a:pPr lvl="3">
              <a:defRPr sz="1800" cap="none">
                <a:solidFill>
                  <a:srgbClr val="000000"/>
                </a:solidFill>
              </a:defRPr>
            </a:pPr>
            <a:r>
              <a:rPr sz="2300" cap="all">
                <a:solidFill>
                  <a:srgbClr val="073E87"/>
                </a:solidFill>
              </a:rPr>
              <a:t>Body Level Four</a:t>
            </a:r>
          </a:p>
          <a:p>
            <a:pPr lvl="4">
              <a:defRPr sz="1800" cap="none">
                <a:solidFill>
                  <a:srgbClr val="000000"/>
                </a:solidFill>
              </a:defRPr>
            </a:pPr>
            <a:r>
              <a:rPr sz="2300" cap="all">
                <a:solidFill>
                  <a:srgbClr val="073E87"/>
                </a:solidFill>
              </a:rPr>
              <a:t>Body Level Five</a:t>
            </a:r>
          </a:p>
        </p:txBody>
      </p:sp>
    </p:spTree>
    <p:extLst>
      <p:ext uri="{BB962C8B-B14F-4D97-AF65-F5344CB8AC3E}">
        <p14:creationId xmlns:p14="http://schemas.microsoft.com/office/powerpoint/2010/main" val="63941120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Content 0">
    <p:spTree>
      <p:nvGrpSpPr>
        <p:cNvPr id="1" name=""/>
        <p:cNvGrpSpPr/>
        <p:nvPr/>
      </p:nvGrpSpPr>
      <p:grpSpPr>
        <a:xfrm>
          <a:off x="0" y="0"/>
          <a:ext cx="0" cy="0"/>
          <a:chOff x="0" y="0"/>
          <a:chExt cx="0" cy="0"/>
        </a:xfrm>
      </p:grpSpPr>
      <p:sp>
        <p:nvSpPr>
          <p:cNvPr id="76" name="Shape 76"/>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77" name="Shape 77"/>
          <p:cNvSpPr>
            <a:spLocks noGrp="1"/>
          </p:cNvSpPr>
          <p:nvPr>
            <p:ph type="title"/>
          </p:nvPr>
        </p:nvSpPr>
        <p:spPr>
          <a:xfrm>
            <a:off x="504343" y="373381"/>
            <a:ext cx="11173088" cy="266701"/>
          </a:xfrm>
          <a:prstGeom prst="rect">
            <a:avLst/>
          </a:prstGeom>
        </p:spPr>
        <p:txBody>
          <a:bodyPr anchor="t"/>
          <a:lstStyle/>
          <a:p>
            <a:pPr lvl="0">
              <a:defRPr sz="1800">
                <a:solidFill>
                  <a:srgbClr val="000000"/>
                </a:solidFill>
              </a:defRPr>
            </a:pPr>
            <a:r>
              <a:rPr sz="3200">
                <a:solidFill>
                  <a:srgbClr val="073E87"/>
                </a:solidFill>
              </a:rPr>
              <a:t>Title Text</a:t>
            </a:r>
          </a:p>
        </p:txBody>
      </p:sp>
      <p:sp>
        <p:nvSpPr>
          <p:cNvPr id="78" name="Shape 78"/>
          <p:cNvSpPr>
            <a:spLocks noGrp="1"/>
          </p:cNvSpPr>
          <p:nvPr>
            <p:ph type="body" idx="1"/>
          </p:nvPr>
        </p:nvSpPr>
        <p:spPr>
          <a:xfrm>
            <a:off x="504343" y="625915"/>
            <a:ext cx="11173088" cy="266703"/>
          </a:xfrm>
          <a:prstGeom prst="rect">
            <a:avLst/>
          </a:prstGeom>
        </p:spPr>
        <p:txBody>
          <a:bodyPr>
            <a:noAutofit/>
          </a:bodyPr>
          <a:lstStyle>
            <a:lvl1pPr marL="509587" indent="-679449">
              <a:lnSpc>
                <a:spcPts val="2000"/>
              </a:lnSpc>
              <a:buClrTx/>
              <a:buSzTx/>
              <a:buFontTx/>
              <a:buNone/>
              <a:defRPr sz="2300" cap="all">
                <a:solidFill>
                  <a:srgbClr val="073E87"/>
                </a:solidFill>
                <a:latin typeface="Effra Light"/>
                <a:ea typeface="Effra Light"/>
                <a:cs typeface="Effra Light"/>
                <a:sym typeface="Effra Light"/>
              </a:defRPr>
            </a:lvl1pPr>
            <a:lvl2pPr marL="509587" indent="-509587">
              <a:lnSpc>
                <a:spcPts val="2000"/>
              </a:lnSpc>
              <a:buClrTx/>
              <a:buSzTx/>
              <a:buFontTx/>
              <a:buNone/>
              <a:defRPr sz="2300" cap="all">
                <a:solidFill>
                  <a:srgbClr val="073E87"/>
                </a:solidFill>
                <a:latin typeface="Effra Light"/>
                <a:ea typeface="Effra Light"/>
                <a:cs typeface="Effra Light"/>
                <a:sym typeface="Effra Light"/>
              </a:defRPr>
            </a:lvl2pPr>
            <a:lvl3pPr marL="509587" indent="-509587">
              <a:lnSpc>
                <a:spcPts val="2000"/>
              </a:lnSpc>
              <a:buClrTx/>
              <a:buSzTx/>
              <a:buFontTx/>
              <a:buNone/>
              <a:defRPr sz="2300" cap="all">
                <a:solidFill>
                  <a:srgbClr val="073E87"/>
                </a:solidFill>
                <a:latin typeface="Effra Light"/>
                <a:ea typeface="Effra Light"/>
                <a:cs typeface="Effra Light"/>
                <a:sym typeface="Effra Light"/>
              </a:defRPr>
            </a:lvl3pPr>
            <a:lvl4pPr marL="509587" indent="-509587">
              <a:lnSpc>
                <a:spcPts val="2000"/>
              </a:lnSpc>
              <a:buClrTx/>
              <a:buSzTx/>
              <a:buFontTx/>
              <a:buNone/>
              <a:defRPr sz="2300" cap="all">
                <a:solidFill>
                  <a:srgbClr val="073E87"/>
                </a:solidFill>
                <a:latin typeface="Effra Light"/>
                <a:ea typeface="Effra Light"/>
                <a:cs typeface="Effra Light"/>
                <a:sym typeface="Effra Light"/>
              </a:defRPr>
            </a:lvl4pPr>
            <a:lvl5pPr marL="509587" indent="-509587">
              <a:lnSpc>
                <a:spcPts val="2000"/>
              </a:lnSpc>
              <a:buClrTx/>
              <a:buSzTx/>
              <a:buFontTx/>
              <a:buNone/>
              <a:defRPr sz="2300" cap="all">
                <a:solidFill>
                  <a:srgbClr val="073E87"/>
                </a:solidFill>
                <a:latin typeface="Effra Light"/>
                <a:ea typeface="Effra Light"/>
                <a:cs typeface="Effra Light"/>
                <a:sym typeface="Effra Light"/>
              </a:defRPr>
            </a:lvl5pPr>
          </a:lstStyle>
          <a:p>
            <a:pPr lvl="0">
              <a:defRPr sz="1800" cap="none">
                <a:solidFill>
                  <a:srgbClr val="000000"/>
                </a:solidFill>
              </a:defRPr>
            </a:pPr>
            <a:r>
              <a:rPr sz="2300" cap="all">
                <a:solidFill>
                  <a:srgbClr val="073E87"/>
                </a:solidFill>
              </a:rPr>
              <a:t>Body Level One</a:t>
            </a:r>
          </a:p>
          <a:p>
            <a:pPr lvl="1">
              <a:defRPr sz="1800" cap="none">
                <a:solidFill>
                  <a:srgbClr val="000000"/>
                </a:solidFill>
              </a:defRPr>
            </a:pPr>
            <a:r>
              <a:rPr sz="2300" cap="all">
                <a:solidFill>
                  <a:srgbClr val="073E87"/>
                </a:solidFill>
              </a:rPr>
              <a:t>Body Level Two</a:t>
            </a:r>
          </a:p>
          <a:p>
            <a:pPr lvl="2">
              <a:defRPr sz="1800" cap="none">
                <a:solidFill>
                  <a:srgbClr val="000000"/>
                </a:solidFill>
              </a:defRPr>
            </a:pPr>
            <a:r>
              <a:rPr sz="2300" cap="all">
                <a:solidFill>
                  <a:srgbClr val="073E87"/>
                </a:solidFill>
              </a:rPr>
              <a:t>Body Level Three</a:t>
            </a:r>
          </a:p>
          <a:p>
            <a:pPr lvl="3">
              <a:defRPr sz="1800" cap="none">
                <a:solidFill>
                  <a:srgbClr val="000000"/>
                </a:solidFill>
              </a:defRPr>
            </a:pPr>
            <a:r>
              <a:rPr sz="2300" cap="all">
                <a:solidFill>
                  <a:srgbClr val="073E87"/>
                </a:solidFill>
              </a:rPr>
              <a:t>Body Level Four</a:t>
            </a:r>
          </a:p>
          <a:p>
            <a:pPr lvl="4">
              <a:defRPr sz="1800" cap="none">
                <a:solidFill>
                  <a:srgbClr val="000000"/>
                </a:solidFill>
              </a:defRPr>
            </a:pPr>
            <a:r>
              <a:rPr sz="2300" cap="all">
                <a:solidFill>
                  <a:srgbClr val="073E87"/>
                </a:solidFill>
              </a:rPr>
              <a:t>Body Level Five</a:t>
            </a:r>
          </a:p>
        </p:txBody>
      </p:sp>
    </p:spTree>
    <p:extLst>
      <p:ext uri="{BB962C8B-B14F-4D97-AF65-F5344CB8AC3E}">
        <p14:creationId xmlns:p14="http://schemas.microsoft.com/office/powerpoint/2010/main" val="309112651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2 Col Content">
    <p:spTree>
      <p:nvGrpSpPr>
        <p:cNvPr id="1" name=""/>
        <p:cNvGrpSpPr/>
        <p:nvPr/>
      </p:nvGrpSpPr>
      <p:grpSpPr>
        <a:xfrm>
          <a:off x="0" y="0"/>
          <a:ext cx="0" cy="0"/>
          <a:chOff x="0" y="0"/>
          <a:chExt cx="0" cy="0"/>
        </a:xfrm>
      </p:grpSpPr>
      <p:sp>
        <p:nvSpPr>
          <p:cNvPr id="80" name="Shape 80"/>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81" name="Shape 81"/>
          <p:cNvSpPr>
            <a:spLocks noGrp="1"/>
          </p:cNvSpPr>
          <p:nvPr>
            <p:ph type="title"/>
          </p:nvPr>
        </p:nvSpPr>
        <p:spPr>
          <a:xfrm>
            <a:off x="504342" y="371679"/>
            <a:ext cx="11173091" cy="266703"/>
          </a:xfrm>
          <a:prstGeom prst="rect">
            <a:avLst/>
          </a:prstGeom>
        </p:spPr>
        <p:txBody>
          <a:bodyPr anchor="t"/>
          <a:lstStyle>
            <a:lvl1pPr>
              <a:lnSpc>
                <a:spcPts val="2000"/>
              </a:lnSpc>
            </a:lvl1pPr>
          </a:lstStyle>
          <a:p>
            <a:pPr lvl="0">
              <a:defRPr sz="1800">
                <a:solidFill>
                  <a:srgbClr val="000000"/>
                </a:solidFill>
              </a:defRPr>
            </a:pPr>
            <a:r>
              <a:rPr sz="3200">
                <a:solidFill>
                  <a:srgbClr val="073E87"/>
                </a:solidFill>
              </a:rPr>
              <a:t>Title Text</a:t>
            </a:r>
          </a:p>
        </p:txBody>
      </p:sp>
      <p:sp>
        <p:nvSpPr>
          <p:cNvPr id="82" name="Shape 82"/>
          <p:cNvSpPr>
            <a:spLocks noGrp="1"/>
          </p:cNvSpPr>
          <p:nvPr>
            <p:ph type="body" idx="1"/>
          </p:nvPr>
        </p:nvSpPr>
        <p:spPr>
          <a:xfrm>
            <a:off x="504342" y="624858"/>
            <a:ext cx="11173091" cy="266703"/>
          </a:xfrm>
          <a:prstGeom prst="rect">
            <a:avLst/>
          </a:prstGeom>
        </p:spPr>
        <p:txBody>
          <a:bodyPr>
            <a:noAutofit/>
          </a:bodyPr>
          <a:lstStyle>
            <a:lvl1pPr marL="509587" indent="-679449">
              <a:lnSpc>
                <a:spcPts val="2000"/>
              </a:lnSpc>
              <a:spcBef>
                <a:spcPts val="0"/>
              </a:spcBef>
              <a:buClrTx/>
              <a:buSzTx/>
              <a:buFontTx/>
              <a:buNone/>
              <a:defRPr sz="2300" cap="all">
                <a:solidFill>
                  <a:srgbClr val="073E87"/>
                </a:solidFill>
                <a:latin typeface="Effra Light"/>
                <a:ea typeface="Effra Light"/>
                <a:cs typeface="Effra Light"/>
                <a:sym typeface="Effra Light"/>
              </a:defRPr>
            </a:lvl1pPr>
            <a:lvl2pPr marL="509587" indent="-509587">
              <a:lnSpc>
                <a:spcPts val="2000"/>
              </a:lnSpc>
              <a:spcBef>
                <a:spcPts val="0"/>
              </a:spcBef>
              <a:buClrTx/>
              <a:buSzTx/>
              <a:buFontTx/>
              <a:buNone/>
              <a:defRPr sz="2300" cap="all">
                <a:solidFill>
                  <a:srgbClr val="073E87"/>
                </a:solidFill>
                <a:latin typeface="Effra Light"/>
                <a:ea typeface="Effra Light"/>
                <a:cs typeface="Effra Light"/>
                <a:sym typeface="Effra Light"/>
              </a:defRPr>
            </a:lvl2pPr>
            <a:lvl3pPr marL="509587" indent="-509587">
              <a:lnSpc>
                <a:spcPts val="2000"/>
              </a:lnSpc>
              <a:spcBef>
                <a:spcPts val="0"/>
              </a:spcBef>
              <a:buClrTx/>
              <a:buSzTx/>
              <a:buFontTx/>
              <a:buNone/>
              <a:defRPr sz="2300" cap="all">
                <a:solidFill>
                  <a:srgbClr val="073E87"/>
                </a:solidFill>
                <a:latin typeface="Effra Light"/>
                <a:ea typeface="Effra Light"/>
                <a:cs typeface="Effra Light"/>
                <a:sym typeface="Effra Light"/>
              </a:defRPr>
            </a:lvl3pPr>
            <a:lvl4pPr marL="509587" indent="-509587">
              <a:lnSpc>
                <a:spcPts val="2000"/>
              </a:lnSpc>
              <a:spcBef>
                <a:spcPts val="0"/>
              </a:spcBef>
              <a:buClrTx/>
              <a:buSzTx/>
              <a:buFontTx/>
              <a:buNone/>
              <a:defRPr sz="2300" cap="all">
                <a:solidFill>
                  <a:srgbClr val="073E87"/>
                </a:solidFill>
                <a:latin typeface="Effra Light"/>
                <a:ea typeface="Effra Light"/>
                <a:cs typeface="Effra Light"/>
                <a:sym typeface="Effra Light"/>
              </a:defRPr>
            </a:lvl4pPr>
            <a:lvl5pPr marL="509587" indent="-509587">
              <a:lnSpc>
                <a:spcPts val="2000"/>
              </a:lnSpc>
              <a:spcBef>
                <a:spcPts val="0"/>
              </a:spcBef>
              <a:buClrTx/>
              <a:buSzTx/>
              <a:buFontTx/>
              <a:buNone/>
              <a:defRPr sz="2300" cap="all">
                <a:solidFill>
                  <a:srgbClr val="073E87"/>
                </a:solidFill>
                <a:latin typeface="Effra Light"/>
                <a:ea typeface="Effra Light"/>
                <a:cs typeface="Effra Light"/>
                <a:sym typeface="Effra Light"/>
              </a:defRPr>
            </a:lvl5pPr>
          </a:lstStyle>
          <a:p>
            <a:pPr lvl="0">
              <a:defRPr sz="1800" cap="none">
                <a:solidFill>
                  <a:srgbClr val="000000"/>
                </a:solidFill>
              </a:defRPr>
            </a:pPr>
            <a:r>
              <a:rPr sz="2300" cap="all">
                <a:solidFill>
                  <a:srgbClr val="073E87"/>
                </a:solidFill>
              </a:rPr>
              <a:t>Body Level One</a:t>
            </a:r>
          </a:p>
          <a:p>
            <a:pPr lvl="1">
              <a:defRPr sz="1800" cap="none">
                <a:solidFill>
                  <a:srgbClr val="000000"/>
                </a:solidFill>
              </a:defRPr>
            </a:pPr>
            <a:r>
              <a:rPr sz="2300" cap="all">
                <a:solidFill>
                  <a:srgbClr val="073E87"/>
                </a:solidFill>
              </a:rPr>
              <a:t>Body Level Two</a:t>
            </a:r>
          </a:p>
          <a:p>
            <a:pPr lvl="2">
              <a:defRPr sz="1800" cap="none">
                <a:solidFill>
                  <a:srgbClr val="000000"/>
                </a:solidFill>
              </a:defRPr>
            </a:pPr>
            <a:r>
              <a:rPr sz="2300" cap="all">
                <a:solidFill>
                  <a:srgbClr val="073E87"/>
                </a:solidFill>
              </a:rPr>
              <a:t>Body Level Three</a:t>
            </a:r>
          </a:p>
          <a:p>
            <a:pPr lvl="3">
              <a:defRPr sz="1800" cap="none">
                <a:solidFill>
                  <a:srgbClr val="000000"/>
                </a:solidFill>
              </a:defRPr>
            </a:pPr>
            <a:r>
              <a:rPr sz="2300" cap="all">
                <a:solidFill>
                  <a:srgbClr val="073E87"/>
                </a:solidFill>
              </a:rPr>
              <a:t>Body Level Four</a:t>
            </a:r>
          </a:p>
          <a:p>
            <a:pPr lvl="4">
              <a:defRPr sz="1800" cap="none">
                <a:solidFill>
                  <a:srgbClr val="000000"/>
                </a:solidFill>
              </a:defRPr>
            </a:pPr>
            <a:r>
              <a:rPr sz="2300" cap="all">
                <a:solidFill>
                  <a:srgbClr val="073E87"/>
                </a:solidFill>
              </a:rPr>
              <a:t>Body Level Five</a:t>
            </a:r>
          </a:p>
        </p:txBody>
      </p:sp>
    </p:spTree>
    <p:extLst>
      <p:ext uri="{BB962C8B-B14F-4D97-AF65-F5344CB8AC3E}">
        <p14:creationId xmlns:p14="http://schemas.microsoft.com/office/powerpoint/2010/main" val="347614003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1_Content">
    <p:spTree>
      <p:nvGrpSpPr>
        <p:cNvPr id="1" name=""/>
        <p:cNvGrpSpPr/>
        <p:nvPr/>
      </p:nvGrpSpPr>
      <p:grpSpPr>
        <a:xfrm>
          <a:off x="0" y="0"/>
          <a:ext cx="0" cy="0"/>
          <a:chOff x="0" y="0"/>
          <a:chExt cx="0" cy="0"/>
        </a:xfrm>
      </p:grpSpPr>
      <p:sp>
        <p:nvSpPr>
          <p:cNvPr id="88" name="Shape 88"/>
          <p:cNvSpPr>
            <a:spLocks noGrp="1"/>
          </p:cNvSpPr>
          <p:nvPr>
            <p:ph type="title"/>
          </p:nvPr>
        </p:nvSpPr>
        <p:spPr>
          <a:xfrm>
            <a:off x="504346" y="196851"/>
            <a:ext cx="11173091" cy="1403351"/>
          </a:xfrm>
          <a:prstGeom prst="rect">
            <a:avLst/>
          </a:prstGeom>
        </p:spPr>
        <p:txBody>
          <a:bodyPr anchor="t"/>
          <a:lstStyle>
            <a:lvl1pPr defTabSz="455550">
              <a:lnSpc>
                <a:spcPct val="85000"/>
              </a:lnSpc>
              <a:defRPr sz="2300" b="1" cap="all">
                <a:solidFill>
                  <a:srgbClr val="000000"/>
                </a:solidFill>
                <a:latin typeface="Effra"/>
                <a:ea typeface="Effra"/>
                <a:cs typeface="Effra"/>
                <a:sym typeface="Effra"/>
              </a:defRPr>
            </a:lvl1pPr>
          </a:lstStyle>
          <a:p>
            <a:pPr lvl="0">
              <a:defRPr sz="1800" b="0" cap="none"/>
            </a:pPr>
            <a:r>
              <a:rPr sz="2300" b="1" cap="all"/>
              <a:t>Title Text</a:t>
            </a:r>
          </a:p>
        </p:txBody>
      </p:sp>
      <p:sp>
        <p:nvSpPr>
          <p:cNvPr id="89" name="Shape 89"/>
          <p:cNvSpPr>
            <a:spLocks noGrp="1"/>
          </p:cNvSpPr>
          <p:nvPr>
            <p:ph type="body" idx="1"/>
          </p:nvPr>
        </p:nvSpPr>
        <p:spPr>
          <a:prstGeom prst="rect">
            <a:avLst/>
          </a:prstGeom>
        </p:spPr>
        <p:txBody>
          <a:bodyPr/>
          <a:lstStyle>
            <a:lvl4pPr>
              <a:buChar char="•"/>
            </a:lvl4pPr>
          </a:lstStyle>
          <a:p>
            <a:pPr lvl="0">
              <a:defRPr sz="1800">
                <a:solidFill>
                  <a:srgbClr val="000000"/>
                </a:solidFill>
              </a:defRPr>
            </a:pPr>
            <a:r>
              <a:rPr sz="2000">
                <a:solidFill>
                  <a:srgbClr val="595959"/>
                </a:solidFill>
              </a:rPr>
              <a:t>Body Level One</a:t>
            </a:r>
          </a:p>
          <a:p>
            <a:pPr lvl="1">
              <a:defRPr sz="1800">
                <a:solidFill>
                  <a:srgbClr val="000000"/>
                </a:solidFill>
              </a:defRPr>
            </a:pPr>
            <a:r>
              <a:rPr sz="2000">
                <a:solidFill>
                  <a:srgbClr val="595959"/>
                </a:solidFill>
              </a:rPr>
              <a:t>Body Level Two</a:t>
            </a:r>
          </a:p>
          <a:p>
            <a:pPr lvl="2">
              <a:defRPr sz="1800">
                <a:solidFill>
                  <a:srgbClr val="000000"/>
                </a:solidFill>
              </a:defRPr>
            </a:pPr>
            <a:r>
              <a:rPr sz="2000">
                <a:solidFill>
                  <a:srgbClr val="595959"/>
                </a:solidFill>
              </a:rPr>
              <a:t>Body Level Three</a:t>
            </a:r>
          </a:p>
          <a:p>
            <a:pPr lvl="3">
              <a:defRPr sz="1800">
                <a:solidFill>
                  <a:srgbClr val="000000"/>
                </a:solidFill>
              </a:defRPr>
            </a:pPr>
            <a:r>
              <a:rPr sz="2000">
                <a:solidFill>
                  <a:srgbClr val="595959"/>
                </a:solidFill>
              </a:rPr>
              <a:t>Body Level Four</a:t>
            </a:r>
          </a:p>
          <a:p>
            <a:pPr lvl="4">
              <a:defRPr sz="1800">
                <a:solidFill>
                  <a:srgbClr val="000000"/>
                </a:solidFill>
              </a:defRPr>
            </a:pPr>
            <a:r>
              <a:rPr sz="2000">
                <a:solidFill>
                  <a:srgbClr val="595959"/>
                </a:solidFill>
              </a:rPr>
              <a:t>Body Level Five</a:t>
            </a:r>
          </a:p>
        </p:txBody>
      </p:sp>
      <p:sp>
        <p:nvSpPr>
          <p:cNvPr id="90" name="Shape 9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6629594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96" name="Shape 96"/>
          <p:cNvSpPr/>
          <p:nvPr/>
        </p:nvSpPr>
        <p:spPr>
          <a:xfrm>
            <a:off x="11" y="228600"/>
            <a:ext cx="12188825" cy="1219200"/>
          </a:xfrm>
          <a:prstGeom prst="rect">
            <a:avLst/>
          </a:prstGeom>
          <a:solidFill>
            <a:srgbClr val="31B6FD"/>
          </a:solidFill>
          <a:ln w="12700">
            <a:miter lim="400000"/>
          </a:ln>
        </p:spPr>
        <p:txBody>
          <a:bodyPr lIns="0" tIns="0" rIns="0" bIns="0" anchor="ctr"/>
          <a:lstStyle/>
          <a:p>
            <a:pPr algn="ctr">
              <a:defRPr>
                <a:solidFill>
                  <a:srgbClr val="FFFFFF"/>
                </a:solidFill>
                <a:latin typeface="Rockwell"/>
                <a:ea typeface="Rockwell"/>
                <a:cs typeface="Rockwell"/>
                <a:sym typeface="Rockwell"/>
              </a:defRPr>
            </a:pPr>
            <a:endParaRPr>
              <a:solidFill>
                <a:srgbClr val="FFFFFF"/>
              </a:solidFill>
              <a:latin typeface="Rockwell"/>
              <a:ea typeface="Rockwell"/>
              <a:cs typeface="Rockwell"/>
              <a:sym typeface="Rockwell"/>
            </a:endParaRPr>
          </a:p>
        </p:txBody>
      </p:sp>
      <p:sp>
        <p:nvSpPr>
          <p:cNvPr id="97" name="Shape 97"/>
          <p:cNvSpPr>
            <a:spLocks noGrp="1"/>
          </p:cNvSpPr>
          <p:nvPr>
            <p:ph type="title"/>
          </p:nvPr>
        </p:nvSpPr>
        <p:spPr>
          <a:xfrm>
            <a:off x="664461" y="484093"/>
            <a:ext cx="10072462" cy="1116109"/>
          </a:xfrm>
          <a:prstGeom prst="rect">
            <a:avLst/>
          </a:prstGeom>
        </p:spPr>
        <p:txBody>
          <a:bodyPr anchor="t"/>
          <a:lstStyle/>
          <a:p>
            <a:pPr lvl="0">
              <a:defRPr sz="1800">
                <a:solidFill>
                  <a:srgbClr val="000000"/>
                </a:solidFill>
              </a:defRPr>
            </a:pPr>
            <a:r>
              <a:rPr sz="3200">
                <a:solidFill>
                  <a:srgbClr val="073E87"/>
                </a:solidFill>
              </a:rPr>
              <a:t>Title Text</a:t>
            </a:r>
          </a:p>
        </p:txBody>
      </p:sp>
      <p:sp>
        <p:nvSpPr>
          <p:cNvPr id="98" name="Shape 98"/>
          <p:cNvSpPr>
            <a:spLocks noGrp="1"/>
          </p:cNvSpPr>
          <p:nvPr>
            <p:ph type="body" idx="1"/>
          </p:nvPr>
        </p:nvSpPr>
        <p:spPr>
          <a:xfrm>
            <a:off x="609439" y="1535112"/>
            <a:ext cx="5385518" cy="639763"/>
          </a:xfrm>
          <a:prstGeom prst="rect">
            <a:avLst/>
          </a:prstGeom>
        </p:spPr>
        <p:txBody>
          <a:bodyPr anchor="b"/>
          <a:lstStyle>
            <a:lvl1pPr marL="0" indent="0">
              <a:buClrTx/>
              <a:buSzTx/>
              <a:buFontTx/>
              <a:buNone/>
              <a:defRPr sz="2400" b="1"/>
            </a:lvl1pPr>
            <a:lvl2pPr marL="0" indent="0">
              <a:buClrTx/>
              <a:buSzTx/>
              <a:buFontTx/>
              <a:buNone/>
              <a:defRPr sz="2400" b="1"/>
            </a:lvl2pPr>
            <a:lvl3pPr marL="0" indent="0">
              <a:buClrTx/>
              <a:buSzTx/>
              <a:buFontTx/>
              <a:buNone/>
              <a:defRPr sz="2400" b="1"/>
            </a:lvl3pPr>
            <a:lvl4pPr marL="0" indent="0">
              <a:buClrTx/>
              <a:buSzTx/>
              <a:buFontTx/>
              <a:buNone/>
              <a:defRPr sz="2400" b="1"/>
            </a:lvl4pPr>
            <a:lvl5pPr marL="0" indent="0">
              <a:buClrTx/>
              <a:buSzTx/>
              <a:buFontTx/>
              <a:buNone/>
              <a:defRPr sz="2400" b="1"/>
            </a:lvl5pPr>
          </a:lstStyle>
          <a:p>
            <a:pPr lvl="0">
              <a:defRPr sz="1800" b="0">
                <a:solidFill>
                  <a:srgbClr val="000000"/>
                </a:solidFill>
              </a:defRPr>
            </a:pPr>
            <a:r>
              <a:rPr sz="2400" b="1">
                <a:solidFill>
                  <a:srgbClr val="595959"/>
                </a:solidFill>
              </a:rPr>
              <a:t>Body Level One</a:t>
            </a:r>
          </a:p>
          <a:p>
            <a:pPr lvl="1">
              <a:defRPr sz="1800" b="0">
                <a:solidFill>
                  <a:srgbClr val="000000"/>
                </a:solidFill>
              </a:defRPr>
            </a:pPr>
            <a:r>
              <a:rPr sz="2400" b="1">
                <a:solidFill>
                  <a:srgbClr val="595959"/>
                </a:solidFill>
              </a:rPr>
              <a:t>Body Level Two</a:t>
            </a:r>
          </a:p>
          <a:p>
            <a:pPr lvl="2">
              <a:defRPr sz="1800" b="0">
                <a:solidFill>
                  <a:srgbClr val="000000"/>
                </a:solidFill>
              </a:defRPr>
            </a:pPr>
            <a:r>
              <a:rPr sz="2400" b="1">
                <a:solidFill>
                  <a:srgbClr val="595959"/>
                </a:solidFill>
              </a:rPr>
              <a:t>Body Level Three</a:t>
            </a:r>
          </a:p>
          <a:p>
            <a:pPr lvl="3">
              <a:defRPr sz="1800" b="0">
                <a:solidFill>
                  <a:srgbClr val="000000"/>
                </a:solidFill>
              </a:defRPr>
            </a:pPr>
            <a:r>
              <a:rPr sz="2400" b="1">
                <a:solidFill>
                  <a:srgbClr val="595959"/>
                </a:solidFill>
              </a:rPr>
              <a:t>Body Level Four</a:t>
            </a:r>
          </a:p>
          <a:p>
            <a:pPr lvl="4">
              <a:defRPr sz="1800" b="0">
                <a:solidFill>
                  <a:srgbClr val="000000"/>
                </a:solidFill>
              </a:defRPr>
            </a:pPr>
            <a:r>
              <a:rPr sz="2400" b="1">
                <a:solidFill>
                  <a:srgbClr val="595959"/>
                </a:solidFill>
              </a:rPr>
              <a:t>Body Level Five</a:t>
            </a:r>
          </a:p>
        </p:txBody>
      </p:sp>
      <p:sp>
        <p:nvSpPr>
          <p:cNvPr id="99" name="Shape 9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839393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May 23">
    <p:spTree>
      <p:nvGrpSpPr>
        <p:cNvPr id="1" name=""/>
        <p:cNvGrpSpPr/>
        <p:nvPr/>
      </p:nvGrpSpPr>
      <p:grpSpPr>
        <a:xfrm>
          <a:off x="0" y="0"/>
          <a:ext cx="0" cy="0"/>
          <a:chOff x="0" y="0"/>
          <a:chExt cx="0" cy="0"/>
        </a:xfrm>
      </p:grpSpPr>
      <p:sp>
        <p:nvSpPr>
          <p:cNvPr id="105" name="Shape 105"/>
          <p:cNvSpPr>
            <a:spLocks noGrp="1"/>
          </p:cNvSpPr>
          <p:nvPr>
            <p:ph type="title"/>
          </p:nvPr>
        </p:nvSpPr>
        <p:spPr>
          <a:xfrm>
            <a:off x="203145" y="152400"/>
            <a:ext cx="10969946" cy="2286000"/>
          </a:xfrm>
          <a:prstGeom prst="rect">
            <a:avLst/>
          </a:prstGeom>
        </p:spPr>
        <p:txBody>
          <a:bodyPr anchor="t"/>
          <a:lstStyle/>
          <a:p>
            <a:pPr lvl="0">
              <a:defRPr sz="1800">
                <a:solidFill>
                  <a:srgbClr val="000000"/>
                </a:solidFill>
              </a:defRPr>
            </a:pPr>
            <a:r>
              <a:rPr sz="3200">
                <a:solidFill>
                  <a:srgbClr val="073E87"/>
                </a:solidFill>
              </a:rPr>
              <a:t>Title Text</a:t>
            </a:r>
          </a:p>
        </p:txBody>
      </p:sp>
      <p:sp>
        <p:nvSpPr>
          <p:cNvPr id="106" name="Shape 106"/>
          <p:cNvSpPr>
            <a:spLocks noGrp="1"/>
          </p:cNvSpPr>
          <p:nvPr>
            <p:ph type="sldNum" sz="quarter" idx="2"/>
          </p:nvPr>
        </p:nvSpPr>
        <p:spPr>
          <a:xfrm>
            <a:off x="403072" y="6408084"/>
            <a:ext cx="662116" cy="230828"/>
          </a:xfrm>
          <a:prstGeom prst="rect">
            <a:avLst/>
          </a:prstGeom>
        </p:spPr>
        <p:txBody>
          <a:bodyPr/>
          <a:lstStyle>
            <a:lvl1pPr>
              <a:defRPr>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7355174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2 Content, Top and Bottom">
    <p:spTree>
      <p:nvGrpSpPr>
        <p:cNvPr id="1" name=""/>
        <p:cNvGrpSpPr/>
        <p:nvPr/>
      </p:nvGrpSpPr>
      <p:grpSpPr>
        <a:xfrm>
          <a:off x="0" y="0"/>
          <a:ext cx="0" cy="0"/>
          <a:chOff x="0" y="0"/>
          <a:chExt cx="0" cy="0"/>
        </a:xfrm>
      </p:grpSpPr>
      <p:sp>
        <p:nvSpPr>
          <p:cNvPr id="41" name="Shape 41"/>
          <p:cNvSpPr>
            <a:spLocks noGrp="1"/>
          </p:cNvSpPr>
          <p:nvPr>
            <p:ph type="title"/>
          </p:nvPr>
        </p:nvSpPr>
        <p:spPr>
          <a:xfrm>
            <a:off x="664461" y="1"/>
            <a:ext cx="10072462" cy="1333641"/>
          </a:xfrm>
          <a:prstGeom prst="rect">
            <a:avLst/>
          </a:prstGeom>
        </p:spPr>
        <p:txBody>
          <a:bodyPr/>
          <a:lstStyle/>
          <a:p>
            <a:pPr lvl="0">
              <a:defRPr sz="1800">
                <a:solidFill>
                  <a:srgbClr val="000000"/>
                </a:solidFill>
              </a:defRPr>
            </a:pPr>
            <a:r>
              <a:rPr sz="3200">
                <a:solidFill>
                  <a:srgbClr val="073E87"/>
                </a:solidFill>
              </a:rPr>
              <a:t>Title Text</a:t>
            </a:r>
          </a:p>
        </p:txBody>
      </p:sp>
      <p:sp>
        <p:nvSpPr>
          <p:cNvPr id="42" name="Shape 42"/>
          <p:cNvSpPr>
            <a:spLocks noGrp="1"/>
          </p:cNvSpPr>
          <p:nvPr>
            <p:ph type="body" idx="1"/>
          </p:nvPr>
        </p:nvSpPr>
        <p:spPr>
          <a:xfrm>
            <a:off x="664517" y="1590679"/>
            <a:ext cx="10089584" cy="5267325"/>
          </a:xfrm>
          <a:prstGeom prst="rect">
            <a:avLst/>
          </a:prstGeom>
        </p:spPr>
        <p:txBody>
          <a:bodyPr/>
          <a:lstStyle>
            <a:lvl1pPr marL="169862" indent="-169862">
              <a:defRPr sz="1800"/>
            </a:lvl1pPr>
            <a:lvl2pPr marL="398463" indent="-169863">
              <a:defRPr sz="1800"/>
            </a:lvl2pPr>
            <a:lvl3pPr marL="627062" indent="-169862">
              <a:defRPr sz="1800"/>
            </a:lvl3pPr>
            <a:lvl4pPr marL="857250" indent="-171450">
              <a:buChar char="•"/>
              <a:defRPr sz="1800"/>
            </a:lvl4pPr>
            <a:lvl5pPr marL="1085850" indent="-171450">
              <a:defRPr sz="1800"/>
            </a:lvl5pPr>
          </a:lstStyle>
          <a:p>
            <a:pPr lvl="0">
              <a:defRPr>
                <a:solidFill>
                  <a:srgbClr val="000000"/>
                </a:solidFill>
              </a:defRPr>
            </a:pPr>
            <a:r>
              <a:rPr>
                <a:solidFill>
                  <a:srgbClr val="595959"/>
                </a:solidFill>
              </a:rPr>
              <a:t>Body Level One</a:t>
            </a:r>
          </a:p>
          <a:p>
            <a:pPr lvl="1">
              <a:defRPr>
                <a:solidFill>
                  <a:srgbClr val="000000"/>
                </a:solidFill>
              </a:defRPr>
            </a:pPr>
            <a:r>
              <a:rPr>
                <a:solidFill>
                  <a:srgbClr val="595959"/>
                </a:solidFill>
              </a:rPr>
              <a:t>Body Level Two</a:t>
            </a:r>
          </a:p>
          <a:p>
            <a:pPr lvl="2">
              <a:defRPr>
                <a:solidFill>
                  <a:srgbClr val="000000"/>
                </a:solidFill>
              </a:defRPr>
            </a:pPr>
            <a:r>
              <a:rPr>
                <a:solidFill>
                  <a:srgbClr val="595959"/>
                </a:solidFill>
              </a:rPr>
              <a:t>Body Level Three</a:t>
            </a:r>
          </a:p>
          <a:p>
            <a:pPr lvl="3">
              <a:defRPr>
                <a:solidFill>
                  <a:srgbClr val="000000"/>
                </a:solidFill>
              </a:defRPr>
            </a:pPr>
            <a:r>
              <a:rPr>
                <a:solidFill>
                  <a:srgbClr val="595959"/>
                </a:solidFill>
              </a:rPr>
              <a:t>Body Level Four</a:t>
            </a:r>
          </a:p>
          <a:p>
            <a:pPr lvl="4">
              <a:defRPr>
                <a:solidFill>
                  <a:srgbClr val="000000"/>
                </a:solidFill>
              </a:defRPr>
            </a:pPr>
            <a:r>
              <a:rPr>
                <a:solidFill>
                  <a:srgbClr val="595959"/>
                </a:solidFill>
              </a:rPr>
              <a:t>Body Level Five</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2_Content">
    <p:spTree>
      <p:nvGrpSpPr>
        <p:cNvPr id="1" name=""/>
        <p:cNvGrpSpPr/>
        <p:nvPr/>
      </p:nvGrpSpPr>
      <p:grpSpPr>
        <a:xfrm>
          <a:off x="0" y="0"/>
          <a:ext cx="0" cy="0"/>
          <a:chOff x="0" y="0"/>
          <a:chExt cx="0" cy="0"/>
        </a:xfrm>
      </p:grpSpPr>
      <p:sp>
        <p:nvSpPr>
          <p:cNvPr id="111" name="Shape 111"/>
          <p:cNvSpPr>
            <a:spLocks noGrp="1"/>
          </p:cNvSpPr>
          <p:nvPr>
            <p:ph type="sldNum" sz="quarter" idx="2"/>
          </p:nvPr>
        </p:nvSpPr>
        <p:spPr>
          <a:xfrm>
            <a:off x="507868" y="6592909"/>
            <a:ext cx="507870" cy="127001"/>
          </a:xfrm>
          <a:prstGeom prst="rect">
            <a:avLst/>
          </a:prstGeom>
        </p:spPr>
        <p:txBody>
          <a:bodyPr lIns="0" tIns="0" rIns="0" bIns="0"/>
          <a:lstStyle>
            <a:lvl1pPr>
              <a:lnSpc>
                <a:spcPts val="1000"/>
              </a:lnSpc>
              <a:defRPr sz="800">
                <a:latin typeface="Effra"/>
                <a:ea typeface="Effra"/>
                <a:cs typeface="Effra"/>
                <a:sym typeface="Effra"/>
              </a:defRPr>
            </a:lvl1pPr>
          </a:lstStyle>
          <a:p>
            <a:fld id="{86CB4B4D-7CA3-9044-876B-883B54F8677D}" type="slidenum">
              <a:rPr/>
              <a:pPr/>
              <a:t>‹#›</a:t>
            </a:fld>
            <a:endParaRPr/>
          </a:p>
        </p:txBody>
      </p:sp>
      <p:sp>
        <p:nvSpPr>
          <p:cNvPr id="112" name="Shape 112"/>
          <p:cNvSpPr>
            <a:spLocks noGrp="1"/>
          </p:cNvSpPr>
          <p:nvPr>
            <p:ph type="title"/>
          </p:nvPr>
        </p:nvSpPr>
        <p:spPr>
          <a:xfrm>
            <a:off x="504343" y="373381"/>
            <a:ext cx="11173088" cy="266701"/>
          </a:xfrm>
          <a:prstGeom prst="rect">
            <a:avLst/>
          </a:prstGeom>
        </p:spPr>
        <p:txBody>
          <a:bodyPr lIns="0" tIns="0" rIns="0" bIns="0" anchor="t"/>
          <a:lstStyle>
            <a:lvl1pPr defTabSz="457028">
              <a:lnSpc>
                <a:spcPts val="2000"/>
              </a:lnSpc>
              <a:defRPr sz="2300" b="1" cap="all">
                <a:solidFill>
                  <a:srgbClr val="001E46"/>
                </a:solidFill>
                <a:latin typeface="Effra"/>
                <a:ea typeface="Effra"/>
                <a:cs typeface="Effra"/>
                <a:sym typeface="Effra"/>
              </a:defRPr>
            </a:lvl1pPr>
          </a:lstStyle>
          <a:p>
            <a:pPr lvl="0">
              <a:defRPr sz="1800" b="0" cap="none">
                <a:solidFill>
                  <a:srgbClr val="000000"/>
                </a:solidFill>
              </a:defRPr>
            </a:pPr>
            <a:r>
              <a:rPr sz="2300" b="1" cap="all">
                <a:solidFill>
                  <a:srgbClr val="001E46"/>
                </a:solidFill>
              </a:rPr>
              <a:t>Title Text</a:t>
            </a:r>
          </a:p>
        </p:txBody>
      </p:sp>
      <p:sp>
        <p:nvSpPr>
          <p:cNvPr id="113" name="Shape 113"/>
          <p:cNvSpPr>
            <a:spLocks noGrp="1"/>
          </p:cNvSpPr>
          <p:nvPr>
            <p:ph type="body" idx="1"/>
          </p:nvPr>
        </p:nvSpPr>
        <p:spPr>
          <a:xfrm>
            <a:off x="504343" y="625915"/>
            <a:ext cx="11173088" cy="266703"/>
          </a:xfrm>
          <a:prstGeom prst="rect">
            <a:avLst/>
          </a:prstGeom>
        </p:spPr>
        <p:txBody>
          <a:bodyPr lIns="0" tIns="0" rIns="0" bIns="0">
            <a:noAutofit/>
          </a:bodyPr>
          <a:lstStyle>
            <a:lvl1pPr marL="571475" indent="-761968"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1pPr>
            <a:lvl2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2pPr>
            <a:lvl3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3pPr>
            <a:lvl4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4pPr>
            <a:lvl5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5pPr>
          </a:lstStyle>
          <a:p>
            <a:pPr lvl="0">
              <a:defRPr sz="1800" cap="none">
                <a:solidFill>
                  <a:srgbClr val="000000"/>
                </a:solidFill>
              </a:defRPr>
            </a:pPr>
            <a:r>
              <a:rPr sz="2300" cap="all">
                <a:solidFill>
                  <a:srgbClr val="004B87"/>
                </a:solidFill>
              </a:rPr>
              <a:t>Body Level One</a:t>
            </a:r>
          </a:p>
          <a:p>
            <a:pPr lvl="1">
              <a:defRPr sz="1800" cap="none">
                <a:solidFill>
                  <a:srgbClr val="000000"/>
                </a:solidFill>
              </a:defRPr>
            </a:pPr>
            <a:r>
              <a:rPr sz="2300" cap="all">
                <a:solidFill>
                  <a:srgbClr val="004B87"/>
                </a:solidFill>
              </a:rPr>
              <a:t>Body Level Two</a:t>
            </a:r>
          </a:p>
          <a:p>
            <a:pPr lvl="2">
              <a:defRPr sz="1800" cap="none">
                <a:solidFill>
                  <a:srgbClr val="000000"/>
                </a:solidFill>
              </a:defRPr>
            </a:pPr>
            <a:r>
              <a:rPr sz="2300" cap="all">
                <a:solidFill>
                  <a:srgbClr val="004B87"/>
                </a:solidFill>
              </a:rPr>
              <a:t>Body Level Three</a:t>
            </a:r>
          </a:p>
          <a:p>
            <a:pPr lvl="3">
              <a:defRPr sz="1800" cap="none">
                <a:solidFill>
                  <a:srgbClr val="000000"/>
                </a:solidFill>
              </a:defRPr>
            </a:pPr>
            <a:r>
              <a:rPr sz="2300" cap="all">
                <a:solidFill>
                  <a:srgbClr val="004B87"/>
                </a:solidFill>
              </a:rPr>
              <a:t>Body Level Four</a:t>
            </a:r>
          </a:p>
          <a:p>
            <a:pPr lvl="4">
              <a:defRPr sz="1800" cap="none">
                <a:solidFill>
                  <a:srgbClr val="000000"/>
                </a:solidFill>
              </a:defRPr>
            </a:pPr>
            <a:r>
              <a:rPr sz="2300" cap="all">
                <a:solidFill>
                  <a:srgbClr val="004B87"/>
                </a:solidFill>
              </a:rPr>
              <a:t>Body Level Five</a:t>
            </a:r>
          </a:p>
        </p:txBody>
      </p:sp>
    </p:spTree>
    <p:extLst>
      <p:ext uri="{BB962C8B-B14F-4D97-AF65-F5344CB8AC3E}">
        <p14:creationId xmlns:p14="http://schemas.microsoft.com/office/powerpoint/2010/main" val="94390479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1_2 Col Content">
    <p:spTree>
      <p:nvGrpSpPr>
        <p:cNvPr id="1" name=""/>
        <p:cNvGrpSpPr/>
        <p:nvPr/>
      </p:nvGrpSpPr>
      <p:grpSpPr>
        <a:xfrm>
          <a:off x="0" y="0"/>
          <a:ext cx="0" cy="0"/>
          <a:chOff x="0" y="0"/>
          <a:chExt cx="0" cy="0"/>
        </a:xfrm>
      </p:grpSpPr>
      <p:sp>
        <p:nvSpPr>
          <p:cNvPr id="115" name="Shape 115"/>
          <p:cNvSpPr>
            <a:spLocks noGrp="1"/>
          </p:cNvSpPr>
          <p:nvPr>
            <p:ph type="sldNum" sz="quarter" idx="2"/>
          </p:nvPr>
        </p:nvSpPr>
        <p:spPr>
          <a:xfrm>
            <a:off x="507868" y="6592909"/>
            <a:ext cx="507870" cy="127001"/>
          </a:xfrm>
          <a:prstGeom prst="rect">
            <a:avLst/>
          </a:prstGeom>
        </p:spPr>
        <p:txBody>
          <a:bodyPr lIns="0" tIns="0" rIns="0" bIns="0"/>
          <a:lstStyle>
            <a:lvl1pPr>
              <a:lnSpc>
                <a:spcPts val="1000"/>
              </a:lnSpc>
              <a:defRPr sz="800">
                <a:latin typeface="Effra"/>
                <a:ea typeface="Effra"/>
                <a:cs typeface="Effra"/>
                <a:sym typeface="Effra"/>
              </a:defRPr>
            </a:lvl1pPr>
          </a:lstStyle>
          <a:p>
            <a:fld id="{86CB4B4D-7CA3-9044-876B-883B54F8677D}" type="slidenum">
              <a:rPr/>
              <a:pPr/>
              <a:t>‹#›</a:t>
            </a:fld>
            <a:endParaRPr/>
          </a:p>
        </p:txBody>
      </p:sp>
      <p:sp>
        <p:nvSpPr>
          <p:cNvPr id="116" name="Shape 116"/>
          <p:cNvSpPr>
            <a:spLocks noGrp="1"/>
          </p:cNvSpPr>
          <p:nvPr>
            <p:ph type="title"/>
          </p:nvPr>
        </p:nvSpPr>
        <p:spPr>
          <a:xfrm>
            <a:off x="504342" y="371679"/>
            <a:ext cx="11173091" cy="266703"/>
          </a:xfrm>
          <a:prstGeom prst="rect">
            <a:avLst/>
          </a:prstGeom>
        </p:spPr>
        <p:txBody>
          <a:bodyPr lIns="0" tIns="0" rIns="0" bIns="0" anchor="t"/>
          <a:lstStyle>
            <a:lvl1pPr defTabSz="457028">
              <a:lnSpc>
                <a:spcPts val="2000"/>
              </a:lnSpc>
              <a:defRPr sz="2300" b="1" cap="all">
                <a:solidFill>
                  <a:srgbClr val="001E46"/>
                </a:solidFill>
                <a:latin typeface="Effra"/>
                <a:ea typeface="Effra"/>
                <a:cs typeface="Effra"/>
                <a:sym typeface="Effra"/>
              </a:defRPr>
            </a:lvl1pPr>
          </a:lstStyle>
          <a:p>
            <a:pPr lvl="0">
              <a:defRPr sz="1800" b="0" cap="none">
                <a:solidFill>
                  <a:srgbClr val="000000"/>
                </a:solidFill>
              </a:defRPr>
            </a:pPr>
            <a:r>
              <a:rPr sz="2300" b="1" cap="all">
                <a:solidFill>
                  <a:srgbClr val="001E46"/>
                </a:solidFill>
              </a:rPr>
              <a:t>Title Text</a:t>
            </a:r>
          </a:p>
        </p:txBody>
      </p:sp>
      <p:sp>
        <p:nvSpPr>
          <p:cNvPr id="117" name="Shape 117"/>
          <p:cNvSpPr>
            <a:spLocks noGrp="1"/>
          </p:cNvSpPr>
          <p:nvPr>
            <p:ph type="body" idx="1"/>
          </p:nvPr>
        </p:nvSpPr>
        <p:spPr>
          <a:xfrm>
            <a:off x="504342" y="624858"/>
            <a:ext cx="11173091" cy="266703"/>
          </a:xfrm>
          <a:prstGeom prst="rect">
            <a:avLst/>
          </a:prstGeom>
        </p:spPr>
        <p:txBody>
          <a:bodyPr lIns="0" tIns="0" rIns="0" bIns="0">
            <a:noAutofit/>
          </a:bodyPr>
          <a:lstStyle>
            <a:lvl1pPr marL="571475" indent="-761968"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1pPr>
            <a:lvl2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2pPr>
            <a:lvl3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3pPr>
            <a:lvl4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4pPr>
            <a:lvl5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5pPr>
          </a:lstStyle>
          <a:p>
            <a:pPr lvl="0">
              <a:defRPr sz="1800" cap="none">
                <a:solidFill>
                  <a:srgbClr val="000000"/>
                </a:solidFill>
              </a:defRPr>
            </a:pPr>
            <a:r>
              <a:rPr sz="2300" cap="all">
                <a:solidFill>
                  <a:srgbClr val="004B87"/>
                </a:solidFill>
              </a:rPr>
              <a:t>Body Level One</a:t>
            </a:r>
          </a:p>
          <a:p>
            <a:pPr lvl="1">
              <a:defRPr sz="1800" cap="none">
                <a:solidFill>
                  <a:srgbClr val="000000"/>
                </a:solidFill>
              </a:defRPr>
            </a:pPr>
            <a:r>
              <a:rPr sz="2300" cap="all">
                <a:solidFill>
                  <a:srgbClr val="004B87"/>
                </a:solidFill>
              </a:rPr>
              <a:t>Body Level Two</a:t>
            </a:r>
          </a:p>
          <a:p>
            <a:pPr lvl="2">
              <a:defRPr sz="1800" cap="none">
                <a:solidFill>
                  <a:srgbClr val="000000"/>
                </a:solidFill>
              </a:defRPr>
            </a:pPr>
            <a:r>
              <a:rPr sz="2300" cap="all">
                <a:solidFill>
                  <a:srgbClr val="004B87"/>
                </a:solidFill>
              </a:rPr>
              <a:t>Body Level Three</a:t>
            </a:r>
          </a:p>
          <a:p>
            <a:pPr lvl="3">
              <a:defRPr sz="1800" cap="none">
                <a:solidFill>
                  <a:srgbClr val="000000"/>
                </a:solidFill>
              </a:defRPr>
            </a:pPr>
            <a:r>
              <a:rPr sz="2300" cap="all">
                <a:solidFill>
                  <a:srgbClr val="004B87"/>
                </a:solidFill>
              </a:rPr>
              <a:t>Body Level Four</a:t>
            </a:r>
          </a:p>
          <a:p>
            <a:pPr lvl="4">
              <a:defRPr sz="1800" cap="none">
                <a:solidFill>
                  <a:srgbClr val="000000"/>
                </a:solidFill>
              </a:defRPr>
            </a:pPr>
            <a:r>
              <a:rPr sz="2300" cap="all">
                <a:solidFill>
                  <a:srgbClr val="004B87"/>
                </a:solidFill>
              </a:rPr>
              <a:t>Body Level Five</a:t>
            </a:r>
          </a:p>
        </p:txBody>
      </p:sp>
    </p:spTree>
    <p:extLst>
      <p:ext uri="{BB962C8B-B14F-4D97-AF65-F5344CB8AC3E}">
        <p14:creationId xmlns:p14="http://schemas.microsoft.com/office/powerpoint/2010/main" val="11140764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2 Col Intro Content">
    <p:spTree>
      <p:nvGrpSpPr>
        <p:cNvPr id="1" name=""/>
        <p:cNvGrpSpPr/>
        <p:nvPr/>
      </p:nvGrpSpPr>
      <p:grpSpPr>
        <a:xfrm>
          <a:off x="0" y="0"/>
          <a:ext cx="0" cy="0"/>
          <a:chOff x="0" y="0"/>
          <a:chExt cx="0" cy="0"/>
        </a:xfrm>
      </p:grpSpPr>
      <p:sp>
        <p:nvSpPr>
          <p:cNvPr id="119" name="Shape 119"/>
          <p:cNvSpPr>
            <a:spLocks noGrp="1"/>
          </p:cNvSpPr>
          <p:nvPr>
            <p:ph type="sldNum" sz="quarter" idx="2"/>
          </p:nvPr>
        </p:nvSpPr>
        <p:spPr>
          <a:xfrm>
            <a:off x="507868" y="6592909"/>
            <a:ext cx="507870" cy="127001"/>
          </a:xfrm>
          <a:prstGeom prst="rect">
            <a:avLst/>
          </a:prstGeom>
        </p:spPr>
        <p:txBody>
          <a:bodyPr lIns="0" tIns="0" rIns="0" bIns="0"/>
          <a:lstStyle>
            <a:lvl1pPr>
              <a:lnSpc>
                <a:spcPts val="1000"/>
              </a:lnSpc>
              <a:defRPr sz="800">
                <a:latin typeface="Effra"/>
                <a:ea typeface="Effra"/>
                <a:cs typeface="Effra"/>
                <a:sym typeface="Effra"/>
              </a:defRPr>
            </a:lvl1pPr>
          </a:lstStyle>
          <a:p>
            <a:fld id="{86CB4B4D-7CA3-9044-876B-883B54F8677D}" type="slidenum">
              <a:rPr/>
              <a:pPr/>
              <a:t>‹#›</a:t>
            </a:fld>
            <a:endParaRPr/>
          </a:p>
        </p:txBody>
      </p:sp>
      <p:sp>
        <p:nvSpPr>
          <p:cNvPr id="120" name="Shape 120"/>
          <p:cNvSpPr>
            <a:spLocks noGrp="1"/>
          </p:cNvSpPr>
          <p:nvPr>
            <p:ph type="title"/>
          </p:nvPr>
        </p:nvSpPr>
        <p:spPr>
          <a:xfrm>
            <a:off x="504343" y="373381"/>
            <a:ext cx="11173088" cy="266701"/>
          </a:xfrm>
          <a:prstGeom prst="rect">
            <a:avLst/>
          </a:prstGeom>
        </p:spPr>
        <p:txBody>
          <a:bodyPr lIns="0" tIns="0" rIns="0" bIns="0" anchor="t"/>
          <a:lstStyle>
            <a:lvl1pPr defTabSz="457028">
              <a:lnSpc>
                <a:spcPts val="2000"/>
              </a:lnSpc>
              <a:defRPr sz="2300" b="1" cap="all">
                <a:solidFill>
                  <a:srgbClr val="001E46"/>
                </a:solidFill>
                <a:latin typeface="Effra"/>
                <a:ea typeface="Effra"/>
                <a:cs typeface="Effra"/>
                <a:sym typeface="Effra"/>
              </a:defRPr>
            </a:lvl1pPr>
          </a:lstStyle>
          <a:p>
            <a:pPr lvl="0">
              <a:defRPr sz="1800" b="0" cap="none">
                <a:solidFill>
                  <a:srgbClr val="000000"/>
                </a:solidFill>
              </a:defRPr>
            </a:pPr>
            <a:r>
              <a:rPr sz="2300" b="1" cap="all">
                <a:solidFill>
                  <a:srgbClr val="001E46"/>
                </a:solidFill>
              </a:rPr>
              <a:t>Title Text</a:t>
            </a:r>
          </a:p>
        </p:txBody>
      </p:sp>
      <p:sp>
        <p:nvSpPr>
          <p:cNvPr id="121" name="Shape 121"/>
          <p:cNvSpPr>
            <a:spLocks noGrp="1"/>
          </p:cNvSpPr>
          <p:nvPr>
            <p:ph type="body" idx="1"/>
          </p:nvPr>
        </p:nvSpPr>
        <p:spPr>
          <a:xfrm>
            <a:off x="504343" y="624858"/>
            <a:ext cx="11173088" cy="266703"/>
          </a:xfrm>
          <a:prstGeom prst="rect">
            <a:avLst/>
          </a:prstGeom>
        </p:spPr>
        <p:txBody>
          <a:bodyPr lIns="0" tIns="0" rIns="0" bIns="0">
            <a:noAutofit/>
          </a:bodyPr>
          <a:lstStyle>
            <a:lvl1pPr marL="571475" indent="-761968"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1pPr>
            <a:lvl2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2pPr>
            <a:lvl3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3pPr>
            <a:lvl4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4pPr>
            <a:lvl5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5pPr>
          </a:lstStyle>
          <a:p>
            <a:pPr lvl="0">
              <a:defRPr sz="1800" cap="none">
                <a:solidFill>
                  <a:srgbClr val="000000"/>
                </a:solidFill>
              </a:defRPr>
            </a:pPr>
            <a:r>
              <a:rPr sz="2300" cap="all">
                <a:solidFill>
                  <a:srgbClr val="004B87"/>
                </a:solidFill>
              </a:rPr>
              <a:t>Body Level One</a:t>
            </a:r>
          </a:p>
          <a:p>
            <a:pPr lvl="1">
              <a:defRPr sz="1800" cap="none">
                <a:solidFill>
                  <a:srgbClr val="000000"/>
                </a:solidFill>
              </a:defRPr>
            </a:pPr>
            <a:r>
              <a:rPr sz="2300" cap="all">
                <a:solidFill>
                  <a:srgbClr val="004B87"/>
                </a:solidFill>
              </a:rPr>
              <a:t>Body Level Two</a:t>
            </a:r>
          </a:p>
          <a:p>
            <a:pPr lvl="2">
              <a:defRPr sz="1800" cap="none">
                <a:solidFill>
                  <a:srgbClr val="000000"/>
                </a:solidFill>
              </a:defRPr>
            </a:pPr>
            <a:r>
              <a:rPr sz="2300" cap="all">
                <a:solidFill>
                  <a:srgbClr val="004B87"/>
                </a:solidFill>
              </a:rPr>
              <a:t>Body Level Three</a:t>
            </a:r>
          </a:p>
          <a:p>
            <a:pPr lvl="3">
              <a:defRPr sz="1800" cap="none">
                <a:solidFill>
                  <a:srgbClr val="000000"/>
                </a:solidFill>
              </a:defRPr>
            </a:pPr>
            <a:r>
              <a:rPr sz="2300" cap="all">
                <a:solidFill>
                  <a:srgbClr val="004B87"/>
                </a:solidFill>
              </a:rPr>
              <a:t>Body Level Four</a:t>
            </a:r>
          </a:p>
          <a:p>
            <a:pPr lvl="4">
              <a:defRPr sz="1800" cap="none">
                <a:solidFill>
                  <a:srgbClr val="000000"/>
                </a:solidFill>
              </a:defRPr>
            </a:pPr>
            <a:r>
              <a:rPr sz="2300" cap="all">
                <a:solidFill>
                  <a:srgbClr val="004B87"/>
                </a:solidFill>
              </a:rPr>
              <a:t>Body Level Five</a:t>
            </a:r>
          </a:p>
        </p:txBody>
      </p:sp>
    </p:spTree>
    <p:extLst>
      <p:ext uri="{BB962C8B-B14F-4D97-AF65-F5344CB8AC3E}">
        <p14:creationId xmlns:p14="http://schemas.microsoft.com/office/powerpoint/2010/main" val="1297382554"/>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Content Photo">
    <p:spTree>
      <p:nvGrpSpPr>
        <p:cNvPr id="1" name=""/>
        <p:cNvGrpSpPr/>
        <p:nvPr/>
      </p:nvGrpSpPr>
      <p:grpSpPr>
        <a:xfrm>
          <a:off x="0" y="0"/>
          <a:ext cx="0" cy="0"/>
          <a:chOff x="0" y="0"/>
          <a:chExt cx="0" cy="0"/>
        </a:xfrm>
      </p:grpSpPr>
      <p:sp>
        <p:nvSpPr>
          <p:cNvPr id="123" name="Shape 123"/>
          <p:cNvSpPr>
            <a:spLocks noGrp="1"/>
          </p:cNvSpPr>
          <p:nvPr>
            <p:ph type="sldNum" sz="quarter" idx="2"/>
          </p:nvPr>
        </p:nvSpPr>
        <p:spPr>
          <a:xfrm>
            <a:off x="507868" y="6592909"/>
            <a:ext cx="507870" cy="127001"/>
          </a:xfrm>
          <a:prstGeom prst="rect">
            <a:avLst/>
          </a:prstGeom>
        </p:spPr>
        <p:txBody>
          <a:bodyPr lIns="0" tIns="0" rIns="0" bIns="0"/>
          <a:lstStyle>
            <a:lvl1pPr>
              <a:lnSpc>
                <a:spcPts val="1000"/>
              </a:lnSpc>
              <a:defRPr sz="800">
                <a:latin typeface="Effra"/>
                <a:ea typeface="Effra"/>
                <a:cs typeface="Effra"/>
                <a:sym typeface="Effra"/>
              </a:defRPr>
            </a:lvl1pPr>
          </a:lstStyle>
          <a:p>
            <a:fld id="{86CB4B4D-7CA3-9044-876B-883B54F8677D}" type="slidenum">
              <a:rPr/>
              <a:pPr/>
              <a:t>‹#›</a:t>
            </a:fld>
            <a:endParaRPr/>
          </a:p>
        </p:txBody>
      </p:sp>
      <p:sp>
        <p:nvSpPr>
          <p:cNvPr id="124" name="Shape 124"/>
          <p:cNvSpPr>
            <a:spLocks noGrp="1"/>
          </p:cNvSpPr>
          <p:nvPr>
            <p:ph type="title"/>
          </p:nvPr>
        </p:nvSpPr>
        <p:spPr>
          <a:xfrm>
            <a:off x="504352" y="373381"/>
            <a:ext cx="6782143" cy="266701"/>
          </a:xfrm>
          <a:prstGeom prst="rect">
            <a:avLst/>
          </a:prstGeom>
        </p:spPr>
        <p:txBody>
          <a:bodyPr lIns="0" tIns="0" rIns="0" bIns="0" anchor="t"/>
          <a:lstStyle>
            <a:lvl1pPr defTabSz="457028">
              <a:lnSpc>
                <a:spcPts val="2000"/>
              </a:lnSpc>
              <a:defRPr sz="2300" b="1" cap="all">
                <a:solidFill>
                  <a:srgbClr val="001E46"/>
                </a:solidFill>
                <a:latin typeface="Effra"/>
                <a:ea typeface="Effra"/>
                <a:cs typeface="Effra"/>
                <a:sym typeface="Effra"/>
              </a:defRPr>
            </a:lvl1pPr>
          </a:lstStyle>
          <a:p>
            <a:pPr lvl="0">
              <a:defRPr sz="1800" b="0" cap="none">
                <a:solidFill>
                  <a:srgbClr val="000000"/>
                </a:solidFill>
              </a:defRPr>
            </a:pPr>
            <a:r>
              <a:rPr sz="2300" b="1" cap="all">
                <a:solidFill>
                  <a:srgbClr val="001E46"/>
                </a:solidFill>
              </a:rPr>
              <a:t>Title Text</a:t>
            </a:r>
          </a:p>
        </p:txBody>
      </p:sp>
      <p:sp>
        <p:nvSpPr>
          <p:cNvPr id="125" name="Shape 125"/>
          <p:cNvSpPr>
            <a:spLocks noGrp="1"/>
          </p:cNvSpPr>
          <p:nvPr>
            <p:ph type="body" idx="1"/>
          </p:nvPr>
        </p:nvSpPr>
        <p:spPr>
          <a:xfrm>
            <a:off x="504352" y="624858"/>
            <a:ext cx="6782143" cy="266703"/>
          </a:xfrm>
          <a:prstGeom prst="rect">
            <a:avLst/>
          </a:prstGeom>
        </p:spPr>
        <p:txBody>
          <a:bodyPr lIns="0" tIns="0" rIns="0" bIns="0">
            <a:noAutofit/>
          </a:bodyPr>
          <a:lstStyle>
            <a:lvl1pPr marL="571475" indent="-761968"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1pPr>
            <a:lvl2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2pPr>
            <a:lvl3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3pPr>
            <a:lvl4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4pPr>
            <a:lvl5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5pPr>
          </a:lstStyle>
          <a:p>
            <a:pPr lvl="0">
              <a:defRPr sz="1800" cap="none">
                <a:solidFill>
                  <a:srgbClr val="000000"/>
                </a:solidFill>
              </a:defRPr>
            </a:pPr>
            <a:r>
              <a:rPr sz="2300" cap="all">
                <a:solidFill>
                  <a:srgbClr val="004B87"/>
                </a:solidFill>
              </a:rPr>
              <a:t>Body Level One</a:t>
            </a:r>
          </a:p>
          <a:p>
            <a:pPr lvl="1">
              <a:defRPr sz="1800" cap="none">
                <a:solidFill>
                  <a:srgbClr val="000000"/>
                </a:solidFill>
              </a:defRPr>
            </a:pPr>
            <a:r>
              <a:rPr sz="2300" cap="all">
                <a:solidFill>
                  <a:srgbClr val="004B87"/>
                </a:solidFill>
              </a:rPr>
              <a:t>Body Level Two</a:t>
            </a:r>
          </a:p>
          <a:p>
            <a:pPr lvl="2">
              <a:defRPr sz="1800" cap="none">
                <a:solidFill>
                  <a:srgbClr val="000000"/>
                </a:solidFill>
              </a:defRPr>
            </a:pPr>
            <a:r>
              <a:rPr sz="2300" cap="all">
                <a:solidFill>
                  <a:srgbClr val="004B87"/>
                </a:solidFill>
              </a:rPr>
              <a:t>Body Level Three</a:t>
            </a:r>
          </a:p>
          <a:p>
            <a:pPr lvl="3">
              <a:defRPr sz="1800" cap="none">
                <a:solidFill>
                  <a:srgbClr val="000000"/>
                </a:solidFill>
              </a:defRPr>
            </a:pPr>
            <a:r>
              <a:rPr sz="2300" cap="all">
                <a:solidFill>
                  <a:srgbClr val="004B87"/>
                </a:solidFill>
              </a:rPr>
              <a:t>Body Level Four</a:t>
            </a:r>
          </a:p>
          <a:p>
            <a:pPr lvl="4">
              <a:defRPr sz="1800" cap="none">
                <a:solidFill>
                  <a:srgbClr val="000000"/>
                </a:solidFill>
              </a:defRPr>
            </a:pPr>
            <a:r>
              <a:rPr sz="2300" cap="all">
                <a:solidFill>
                  <a:srgbClr val="004B87"/>
                </a:solidFill>
              </a:rPr>
              <a:t>Body Level Five</a:t>
            </a:r>
          </a:p>
        </p:txBody>
      </p:sp>
    </p:spTree>
    <p:extLst>
      <p:ext uri="{BB962C8B-B14F-4D97-AF65-F5344CB8AC3E}">
        <p14:creationId xmlns:p14="http://schemas.microsoft.com/office/powerpoint/2010/main" val="2716747290"/>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Product">
    <p:spTree>
      <p:nvGrpSpPr>
        <p:cNvPr id="1" name=""/>
        <p:cNvGrpSpPr/>
        <p:nvPr/>
      </p:nvGrpSpPr>
      <p:grpSpPr>
        <a:xfrm>
          <a:off x="0" y="0"/>
          <a:ext cx="0" cy="0"/>
          <a:chOff x="0" y="0"/>
          <a:chExt cx="0" cy="0"/>
        </a:xfrm>
      </p:grpSpPr>
      <p:sp>
        <p:nvSpPr>
          <p:cNvPr id="127" name="Shape 127"/>
          <p:cNvSpPr>
            <a:spLocks noGrp="1"/>
          </p:cNvSpPr>
          <p:nvPr>
            <p:ph type="sldNum" sz="quarter" idx="2"/>
          </p:nvPr>
        </p:nvSpPr>
        <p:spPr>
          <a:xfrm>
            <a:off x="507868" y="6592909"/>
            <a:ext cx="507870" cy="127001"/>
          </a:xfrm>
          <a:prstGeom prst="rect">
            <a:avLst/>
          </a:prstGeom>
        </p:spPr>
        <p:txBody>
          <a:bodyPr lIns="0" tIns="0" rIns="0" bIns="0"/>
          <a:lstStyle>
            <a:lvl1pPr>
              <a:lnSpc>
                <a:spcPts val="1000"/>
              </a:lnSpc>
              <a:defRPr sz="800">
                <a:latin typeface="Effra"/>
                <a:ea typeface="Effra"/>
                <a:cs typeface="Effra"/>
                <a:sym typeface="Effra"/>
              </a:defRPr>
            </a:lvl1pPr>
          </a:lstStyle>
          <a:p>
            <a:fld id="{86CB4B4D-7CA3-9044-876B-883B54F8677D}" type="slidenum">
              <a:rPr/>
              <a:pPr/>
              <a:t>‹#›</a:t>
            </a:fld>
            <a:endParaRPr/>
          </a:p>
        </p:txBody>
      </p:sp>
      <p:sp>
        <p:nvSpPr>
          <p:cNvPr id="128" name="Shape 128"/>
          <p:cNvSpPr>
            <a:spLocks noGrp="1"/>
          </p:cNvSpPr>
          <p:nvPr>
            <p:ph type="title"/>
          </p:nvPr>
        </p:nvSpPr>
        <p:spPr>
          <a:xfrm>
            <a:off x="504343" y="373381"/>
            <a:ext cx="11173088" cy="266701"/>
          </a:xfrm>
          <a:prstGeom prst="rect">
            <a:avLst/>
          </a:prstGeom>
        </p:spPr>
        <p:txBody>
          <a:bodyPr lIns="0" tIns="0" rIns="0" bIns="0" anchor="t"/>
          <a:lstStyle>
            <a:lvl1pPr defTabSz="457028">
              <a:lnSpc>
                <a:spcPts val="2000"/>
              </a:lnSpc>
              <a:defRPr sz="2300" b="1" cap="all">
                <a:solidFill>
                  <a:srgbClr val="001E46"/>
                </a:solidFill>
                <a:latin typeface="Effra"/>
                <a:ea typeface="Effra"/>
                <a:cs typeface="Effra"/>
                <a:sym typeface="Effra"/>
              </a:defRPr>
            </a:lvl1pPr>
          </a:lstStyle>
          <a:p>
            <a:pPr lvl="0">
              <a:defRPr sz="1800" b="0" cap="none">
                <a:solidFill>
                  <a:srgbClr val="000000"/>
                </a:solidFill>
              </a:defRPr>
            </a:pPr>
            <a:r>
              <a:rPr sz="2300" b="1" cap="all">
                <a:solidFill>
                  <a:srgbClr val="001E46"/>
                </a:solidFill>
              </a:rPr>
              <a:t>Title Text</a:t>
            </a:r>
          </a:p>
        </p:txBody>
      </p:sp>
      <p:sp>
        <p:nvSpPr>
          <p:cNvPr id="129" name="Shape 129"/>
          <p:cNvSpPr>
            <a:spLocks noGrp="1"/>
          </p:cNvSpPr>
          <p:nvPr>
            <p:ph type="body" idx="1"/>
          </p:nvPr>
        </p:nvSpPr>
        <p:spPr>
          <a:xfrm>
            <a:off x="504342" y="624858"/>
            <a:ext cx="11173091" cy="266703"/>
          </a:xfrm>
          <a:prstGeom prst="rect">
            <a:avLst/>
          </a:prstGeom>
        </p:spPr>
        <p:txBody>
          <a:bodyPr lIns="0" tIns="0" rIns="0" bIns="0">
            <a:noAutofit/>
          </a:bodyPr>
          <a:lstStyle>
            <a:lvl1pPr marL="571475" indent="-761968"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1pPr>
            <a:lvl2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2pPr>
            <a:lvl3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3pPr>
            <a:lvl4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4pPr>
            <a:lvl5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5pPr>
          </a:lstStyle>
          <a:p>
            <a:pPr lvl="0">
              <a:defRPr sz="1800" cap="none">
                <a:solidFill>
                  <a:srgbClr val="000000"/>
                </a:solidFill>
              </a:defRPr>
            </a:pPr>
            <a:r>
              <a:rPr sz="2300" cap="all">
                <a:solidFill>
                  <a:srgbClr val="004B87"/>
                </a:solidFill>
              </a:rPr>
              <a:t>Body Level One</a:t>
            </a:r>
          </a:p>
          <a:p>
            <a:pPr lvl="1">
              <a:defRPr sz="1800" cap="none">
                <a:solidFill>
                  <a:srgbClr val="000000"/>
                </a:solidFill>
              </a:defRPr>
            </a:pPr>
            <a:r>
              <a:rPr sz="2300" cap="all">
                <a:solidFill>
                  <a:srgbClr val="004B87"/>
                </a:solidFill>
              </a:rPr>
              <a:t>Body Level Two</a:t>
            </a:r>
          </a:p>
          <a:p>
            <a:pPr lvl="2">
              <a:defRPr sz="1800" cap="none">
                <a:solidFill>
                  <a:srgbClr val="000000"/>
                </a:solidFill>
              </a:defRPr>
            </a:pPr>
            <a:r>
              <a:rPr sz="2300" cap="all">
                <a:solidFill>
                  <a:srgbClr val="004B87"/>
                </a:solidFill>
              </a:rPr>
              <a:t>Body Level Three</a:t>
            </a:r>
          </a:p>
          <a:p>
            <a:pPr lvl="3">
              <a:defRPr sz="1800" cap="none">
                <a:solidFill>
                  <a:srgbClr val="000000"/>
                </a:solidFill>
              </a:defRPr>
            </a:pPr>
            <a:r>
              <a:rPr sz="2300" cap="all">
                <a:solidFill>
                  <a:srgbClr val="004B87"/>
                </a:solidFill>
              </a:rPr>
              <a:t>Body Level Four</a:t>
            </a:r>
          </a:p>
          <a:p>
            <a:pPr lvl="4">
              <a:defRPr sz="1800" cap="none">
                <a:solidFill>
                  <a:srgbClr val="000000"/>
                </a:solidFill>
              </a:defRPr>
            </a:pPr>
            <a:r>
              <a:rPr sz="2300" cap="all">
                <a:solidFill>
                  <a:srgbClr val="004B87"/>
                </a:solidFill>
              </a:rPr>
              <a:t>Body Level Five</a:t>
            </a:r>
          </a:p>
        </p:txBody>
      </p:sp>
    </p:spTree>
    <p:extLst>
      <p:ext uri="{BB962C8B-B14F-4D97-AF65-F5344CB8AC3E}">
        <p14:creationId xmlns:p14="http://schemas.microsoft.com/office/powerpoint/2010/main" val="31833290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31" name="Shape 131"/>
          <p:cNvSpPr>
            <a:spLocks noGrp="1"/>
          </p:cNvSpPr>
          <p:nvPr>
            <p:ph type="sldNum" sz="quarter" idx="2"/>
          </p:nvPr>
        </p:nvSpPr>
        <p:spPr>
          <a:xfrm>
            <a:off x="507868" y="6592909"/>
            <a:ext cx="507870" cy="127001"/>
          </a:xfrm>
          <a:prstGeom prst="rect">
            <a:avLst/>
          </a:prstGeom>
        </p:spPr>
        <p:txBody>
          <a:bodyPr lIns="0" tIns="0" rIns="0" bIns="0"/>
          <a:lstStyle>
            <a:lvl1pPr>
              <a:lnSpc>
                <a:spcPts val="1000"/>
              </a:lnSpc>
              <a:defRPr sz="800">
                <a:latin typeface="Effra"/>
                <a:ea typeface="Effra"/>
                <a:cs typeface="Effra"/>
                <a:sym typeface="Effra"/>
              </a:defRPr>
            </a:lvl1pPr>
          </a:lstStyle>
          <a:p>
            <a:fld id="{86CB4B4D-7CA3-9044-876B-883B54F8677D}" type="slidenum">
              <a:rPr/>
              <a:pPr/>
              <a:t>‹#›</a:t>
            </a:fld>
            <a:endParaRPr/>
          </a:p>
        </p:txBody>
      </p:sp>
      <p:sp>
        <p:nvSpPr>
          <p:cNvPr id="132" name="Shape 132"/>
          <p:cNvSpPr>
            <a:spLocks noGrp="1"/>
          </p:cNvSpPr>
          <p:nvPr>
            <p:ph type="title"/>
          </p:nvPr>
        </p:nvSpPr>
        <p:spPr>
          <a:xfrm>
            <a:off x="504343" y="373381"/>
            <a:ext cx="11173088" cy="266701"/>
          </a:xfrm>
          <a:prstGeom prst="rect">
            <a:avLst/>
          </a:prstGeom>
        </p:spPr>
        <p:txBody>
          <a:bodyPr lIns="0" tIns="0" rIns="0" bIns="0" anchor="t"/>
          <a:lstStyle>
            <a:lvl1pPr defTabSz="457028">
              <a:lnSpc>
                <a:spcPts val="2000"/>
              </a:lnSpc>
              <a:defRPr sz="2300" b="1" cap="all">
                <a:solidFill>
                  <a:srgbClr val="001E46"/>
                </a:solidFill>
                <a:latin typeface="Effra"/>
                <a:ea typeface="Effra"/>
                <a:cs typeface="Effra"/>
                <a:sym typeface="Effra"/>
              </a:defRPr>
            </a:lvl1pPr>
          </a:lstStyle>
          <a:p>
            <a:pPr lvl="0">
              <a:defRPr sz="1800" b="0" cap="none">
                <a:solidFill>
                  <a:srgbClr val="000000"/>
                </a:solidFill>
              </a:defRPr>
            </a:pPr>
            <a:r>
              <a:rPr sz="2300" b="1" cap="all">
                <a:solidFill>
                  <a:srgbClr val="001E46"/>
                </a:solidFill>
              </a:rPr>
              <a:t>Title Text</a:t>
            </a:r>
          </a:p>
        </p:txBody>
      </p:sp>
      <p:sp>
        <p:nvSpPr>
          <p:cNvPr id="133" name="Shape 133"/>
          <p:cNvSpPr>
            <a:spLocks noGrp="1"/>
          </p:cNvSpPr>
          <p:nvPr>
            <p:ph type="body" idx="1"/>
          </p:nvPr>
        </p:nvSpPr>
        <p:spPr>
          <a:xfrm>
            <a:off x="504342" y="624858"/>
            <a:ext cx="11173091" cy="266703"/>
          </a:xfrm>
          <a:prstGeom prst="rect">
            <a:avLst/>
          </a:prstGeom>
        </p:spPr>
        <p:txBody>
          <a:bodyPr lIns="0" tIns="0" rIns="0" bIns="0">
            <a:noAutofit/>
          </a:bodyPr>
          <a:lstStyle>
            <a:lvl1pPr marL="571475" indent="-761968"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1pPr>
            <a:lvl2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2pPr>
            <a:lvl3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3pPr>
            <a:lvl4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4pPr>
            <a:lvl5pPr marL="571475" indent="-571475" defTabSz="457028">
              <a:lnSpc>
                <a:spcPts val="2000"/>
              </a:lnSpc>
              <a:spcBef>
                <a:spcPts val="0"/>
              </a:spcBef>
              <a:buClrTx/>
              <a:buSzTx/>
              <a:buFontTx/>
              <a:buNone/>
              <a:defRPr sz="2300" cap="all">
                <a:solidFill>
                  <a:srgbClr val="004B87"/>
                </a:solidFill>
                <a:latin typeface="Effra Light"/>
                <a:ea typeface="Effra Light"/>
                <a:cs typeface="Effra Light"/>
                <a:sym typeface="Effra Light"/>
              </a:defRPr>
            </a:lvl5pPr>
          </a:lstStyle>
          <a:p>
            <a:pPr lvl="0">
              <a:defRPr sz="1800" cap="none">
                <a:solidFill>
                  <a:srgbClr val="000000"/>
                </a:solidFill>
              </a:defRPr>
            </a:pPr>
            <a:r>
              <a:rPr sz="2300" cap="all">
                <a:solidFill>
                  <a:srgbClr val="004B87"/>
                </a:solidFill>
              </a:rPr>
              <a:t>Body Level One</a:t>
            </a:r>
          </a:p>
          <a:p>
            <a:pPr lvl="1">
              <a:defRPr sz="1800" cap="none">
                <a:solidFill>
                  <a:srgbClr val="000000"/>
                </a:solidFill>
              </a:defRPr>
            </a:pPr>
            <a:r>
              <a:rPr sz="2300" cap="all">
                <a:solidFill>
                  <a:srgbClr val="004B87"/>
                </a:solidFill>
              </a:rPr>
              <a:t>Body Level Two</a:t>
            </a:r>
          </a:p>
          <a:p>
            <a:pPr lvl="2">
              <a:defRPr sz="1800" cap="none">
                <a:solidFill>
                  <a:srgbClr val="000000"/>
                </a:solidFill>
              </a:defRPr>
            </a:pPr>
            <a:r>
              <a:rPr sz="2300" cap="all">
                <a:solidFill>
                  <a:srgbClr val="004B87"/>
                </a:solidFill>
              </a:rPr>
              <a:t>Body Level Three</a:t>
            </a:r>
          </a:p>
          <a:p>
            <a:pPr lvl="3">
              <a:defRPr sz="1800" cap="none">
                <a:solidFill>
                  <a:srgbClr val="000000"/>
                </a:solidFill>
              </a:defRPr>
            </a:pPr>
            <a:r>
              <a:rPr sz="2300" cap="all">
                <a:solidFill>
                  <a:srgbClr val="004B87"/>
                </a:solidFill>
              </a:rPr>
              <a:t>Body Level Four</a:t>
            </a:r>
          </a:p>
          <a:p>
            <a:pPr lvl="4">
              <a:defRPr sz="1800" cap="none">
                <a:solidFill>
                  <a:srgbClr val="000000"/>
                </a:solidFill>
              </a:defRPr>
            </a:pPr>
            <a:r>
              <a:rPr sz="2300" cap="all">
                <a:solidFill>
                  <a:srgbClr val="004B87"/>
                </a:solidFill>
              </a:rPr>
              <a:t>Body Level Five</a:t>
            </a:r>
          </a:p>
        </p:txBody>
      </p:sp>
    </p:spTree>
    <p:extLst>
      <p:ext uri="{BB962C8B-B14F-4D97-AF65-F5344CB8AC3E}">
        <p14:creationId xmlns:p14="http://schemas.microsoft.com/office/powerpoint/2010/main" val="81580602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35" name="Shape 135"/>
          <p:cNvSpPr>
            <a:spLocks noGrp="1"/>
          </p:cNvSpPr>
          <p:nvPr>
            <p:ph type="sldNum" sz="quarter" idx="2"/>
          </p:nvPr>
        </p:nvSpPr>
        <p:spPr>
          <a:xfrm>
            <a:off x="507868" y="6592909"/>
            <a:ext cx="507870" cy="127001"/>
          </a:xfrm>
          <a:prstGeom prst="rect">
            <a:avLst/>
          </a:prstGeom>
        </p:spPr>
        <p:txBody>
          <a:bodyPr lIns="0" tIns="0" rIns="0" bIns="0"/>
          <a:lstStyle>
            <a:lvl1pPr>
              <a:lnSpc>
                <a:spcPts val="1000"/>
              </a:lnSpc>
              <a:defRPr sz="800">
                <a:latin typeface="Effra"/>
                <a:ea typeface="Effra"/>
                <a:cs typeface="Effra"/>
                <a:sym typeface="Effra"/>
              </a:defRPr>
            </a:lvl1pPr>
          </a:lstStyle>
          <a:p>
            <a:fld id="{86CB4B4D-7CA3-9044-876B-883B54F8677D}" type="slidenum">
              <a:rPr/>
              <a:pPr/>
              <a:t>‹#›</a:t>
            </a:fld>
            <a:endParaRPr/>
          </a:p>
        </p:txBody>
      </p:sp>
    </p:spTree>
    <p:extLst>
      <p:ext uri="{BB962C8B-B14F-4D97-AF65-F5344CB8AC3E}">
        <p14:creationId xmlns:p14="http://schemas.microsoft.com/office/powerpoint/2010/main" val="66541067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137" name="Shape 137"/>
          <p:cNvSpPr>
            <a:spLocks noGrp="1"/>
          </p:cNvSpPr>
          <p:nvPr>
            <p:ph type="title"/>
          </p:nvPr>
        </p:nvSpPr>
        <p:spPr>
          <a:xfrm>
            <a:off x="913448" y="0"/>
            <a:ext cx="10352406" cy="1524000"/>
          </a:xfrm>
          <a:prstGeom prst="rect">
            <a:avLst/>
          </a:prstGeom>
        </p:spPr>
        <p:txBody>
          <a:bodyPr/>
          <a:lstStyle/>
          <a:p>
            <a:pPr lvl="0">
              <a:defRPr sz="1800">
                <a:solidFill>
                  <a:srgbClr val="000000"/>
                </a:solidFill>
              </a:defRPr>
            </a:pPr>
            <a:r>
              <a:rPr sz="3200">
                <a:solidFill>
                  <a:srgbClr val="073E87"/>
                </a:solidFill>
              </a:rPr>
              <a:t>Click to edit Master title style</a:t>
            </a:r>
          </a:p>
        </p:txBody>
      </p:sp>
      <p:sp>
        <p:nvSpPr>
          <p:cNvPr id="138" name="Shape 138"/>
          <p:cNvSpPr>
            <a:spLocks noGrp="1"/>
          </p:cNvSpPr>
          <p:nvPr>
            <p:ph type="body" idx="1"/>
          </p:nvPr>
        </p:nvSpPr>
        <p:spPr>
          <a:xfrm>
            <a:off x="913448" y="1828800"/>
            <a:ext cx="10250912" cy="5029200"/>
          </a:xfrm>
          <a:prstGeom prst="rect">
            <a:avLst/>
          </a:prstGeom>
        </p:spPr>
        <p:txBody>
          <a:bodyPr/>
          <a:lstStyle>
            <a:lvl1pPr>
              <a:defRPr sz="2800"/>
            </a:lvl1pPr>
            <a:lvl2pPr marL="448791" indent="-220191">
              <a:defRPr sz="2800"/>
            </a:lvl2pPr>
            <a:lvl3pPr marL="754457" indent="-297257">
              <a:defRPr sz="2800"/>
            </a:lvl3pPr>
            <a:lvl4pPr marL="1019174" indent="-333374">
              <a:defRPr sz="2800"/>
            </a:lvl4pPr>
            <a:lvl5pPr marL="1247774" indent="-333374">
              <a:defRPr sz="2800"/>
            </a:lvl5pPr>
          </a:lstStyle>
          <a:p>
            <a:pPr lvl="0">
              <a:defRPr sz="1800">
                <a:solidFill>
                  <a:srgbClr val="000000"/>
                </a:solidFill>
              </a:defRPr>
            </a:pPr>
            <a:r>
              <a:rPr sz="2800">
                <a:solidFill>
                  <a:srgbClr val="595959"/>
                </a:solidFill>
              </a:rPr>
              <a:t>Click to edit Master text styles</a:t>
            </a:r>
          </a:p>
          <a:p>
            <a:pPr lvl="1">
              <a:defRPr sz="1800">
                <a:solidFill>
                  <a:srgbClr val="000000"/>
                </a:solidFill>
              </a:defRPr>
            </a:pPr>
            <a:r>
              <a:rPr sz="2800">
                <a:solidFill>
                  <a:srgbClr val="595959"/>
                </a:solidFill>
              </a:rPr>
              <a:t>Second level</a:t>
            </a:r>
          </a:p>
          <a:p>
            <a:pPr lvl="2">
              <a:defRPr sz="1800">
                <a:solidFill>
                  <a:srgbClr val="000000"/>
                </a:solidFill>
              </a:defRPr>
            </a:pPr>
            <a:r>
              <a:rPr sz="2800">
                <a:solidFill>
                  <a:srgbClr val="595959"/>
                </a:solidFill>
              </a:rPr>
              <a:t>Third level</a:t>
            </a:r>
          </a:p>
          <a:p>
            <a:pPr lvl="3">
              <a:defRPr sz="1800">
                <a:solidFill>
                  <a:srgbClr val="000000"/>
                </a:solidFill>
              </a:defRPr>
            </a:pPr>
            <a:r>
              <a:rPr sz="2800">
                <a:solidFill>
                  <a:srgbClr val="595959"/>
                </a:solidFill>
              </a:rPr>
              <a:t>Fourth level</a:t>
            </a:r>
          </a:p>
          <a:p>
            <a:pPr lvl="4">
              <a:defRPr sz="1800">
                <a:solidFill>
                  <a:srgbClr val="000000"/>
                </a:solidFill>
              </a:defRPr>
            </a:pPr>
            <a:r>
              <a:rPr sz="2800">
                <a:solidFill>
                  <a:srgbClr val="595959"/>
                </a:solidFill>
              </a:rPr>
              <a:t>Fifth level</a:t>
            </a:r>
          </a:p>
        </p:txBody>
      </p:sp>
    </p:spTree>
    <p:extLst>
      <p:ext uri="{BB962C8B-B14F-4D97-AF65-F5344CB8AC3E}">
        <p14:creationId xmlns:p14="http://schemas.microsoft.com/office/powerpoint/2010/main" val="232894381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40" name="Shape 140"/>
          <p:cNvSpPr>
            <a:spLocks noGrp="1"/>
          </p:cNvSpPr>
          <p:nvPr>
            <p:ph type="title"/>
          </p:nvPr>
        </p:nvSpPr>
        <p:spPr>
          <a:xfrm>
            <a:off x="913448" y="0"/>
            <a:ext cx="10352406" cy="1524000"/>
          </a:xfrm>
          <a:prstGeom prst="rect">
            <a:avLst/>
          </a:prstGeom>
        </p:spPr>
        <p:txBody>
          <a:bodyPr/>
          <a:lstStyle/>
          <a:p>
            <a:pPr lvl="0">
              <a:defRPr sz="1800">
                <a:solidFill>
                  <a:srgbClr val="000000"/>
                </a:solidFill>
              </a:defRPr>
            </a:pPr>
            <a:r>
              <a:rPr sz="3200">
                <a:solidFill>
                  <a:srgbClr val="073E87"/>
                </a:solidFill>
              </a:rPr>
              <a:t>Click to edit Master title style</a:t>
            </a:r>
          </a:p>
        </p:txBody>
      </p:sp>
      <p:sp>
        <p:nvSpPr>
          <p:cNvPr id="141" name="Shape 141"/>
          <p:cNvSpPr>
            <a:spLocks noGrp="1"/>
          </p:cNvSpPr>
          <p:nvPr>
            <p:ph type="body" idx="1"/>
          </p:nvPr>
        </p:nvSpPr>
        <p:spPr>
          <a:xfrm>
            <a:off x="913448" y="1828800"/>
            <a:ext cx="10250912" cy="5029200"/>
          </a:xfrm>
          <a:prstGeom prst="rect">
            <a:avLst/>
          </a:prstGeom>
        </p:spPr>
        <p:txBody>
          <a:bodyPr/>
          <a:lstStyle>
            <a:lvl1pPr>
              <a:defRPr sz="2800"/>
            </a:lvl1pPr>
            <a:lvl2pPr marL="448791" indent="-220191">
              <a:defRPr sz="2800"/>
            </a:lvl2pPr>
            <a:lvl3pPr marL="754457" indent="-297257">
              <a:defRPr sz="2800"/>
            </a:lvl3pPr>
            <a:lvl4pPr marL="1019174" indent="-333374">
              <a:defRPr sz="2800"/>
            </a:lvl4pPr>
            <a:lvl5pPr marL="1247774" indent="-333374">
              <a:defRPr sz="2800"/>
            </a:lvl5pPr>
          </a:lstStyle>
          <a:p>
            <a:pPr lvl="0">
              <a:defRPr sz="1800">
                <a:solidFill>
                  <a:srgbClr val="000000"/>
                </a:solidFill>
              </a:defRPr>
            </a:pPr>
            <a:r>
              <a:rPr sz="2800">
                <a:solidFill>
                  <a:srgbClr val="595959"/>
                </a:solidFill>
              </a:rPr>
              <a:t>Click to edit Master text styles</a:t>
            </a:r>
          </a:p>
          <a:p>
            <a:pPr lvl="1">
              <a:defRPr sz="1800">
                <a:solidFill>
                  <a:srgbClr val="000000"/>
                </a:solidFill>
              </a:defRPr>
            </a:pPr>
            <a:r>
              <a:rPr sz="2800">
                <a:solidFill>
                  <a:srgbClr val="595959"/>
                </a:solidFill>
              </a:rPr>
              <a:t>Second level</a:t>
            </a:r>
          </a:p>
          <a:p>
            <a:pPr lvl="2">
              <a:defRPr sz="1800">
                <a:solidFill>
                  <a:srgbClr val="000000"/>
                </a:solidFill>
              </a:defRPr>
            </a:pPr>
            <a:r>
              <a:rPr sz="2800">
                <a:solidFill>
                  <a:srgbClr val="595959"/>
                </a:solidFill>
              </a:rPr>
              <a:t>Third level</a:t>
            </a:r>
          </a:p>
          <a:p>
            <a:pPr lvl="3">
              <a:defRPr sz="1800">
                <a:solidFill>
                  <a:srgbClr val="000000"/>
                </a:solidFill>
              </a:defRPr>
            </a:pPr>
            <a:r>
              <a:rPr sz="2800">
                <a:solidFill>
                  <a:srgbClr val="595959"/>
                </a:solidFill>
              </a:rPr>
              <a:t>Fourth level</a:t>
            </a:r>
          </a:p>
          <a:p>
            <a:pPr lvl="4">
              <a:defRPr sz="1800">
                <a:solidFill>
                  <a:srgbClr val="000000"/>
                </a:solidFill>
              </a:defRPr>
            </a:pPr>
            <a:r>
              <a:rPr sz="2800">
                <a:solidFill>
                  <a:srgbClr val="595959"/>
                </a:solidFill>
              </a:rPr>
              <a:t>Fifth level</a:t>
            </a:r>
          </a:p>
        </p:txBody>
      </p:sp>
    </p:spTree>
    <p:extLst>
      <p:ext uri="{BB962C8B-B14F-4D97-AF65-F5344CB8AC3E}">
        <p14:creationId xmlns:p14="http://schemas.microsoft.com/office/powerpoint/2010/main" val="49830125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143" name="Shape 143"/>
          <p:cNvSpPr>
            <a:spLocks noGrp="1"/>
          </p:cNvSpPr>
          <p:nvPr>
            <p:ph type="title"/>
          </p:nvPr>
        </p:nvSpPr>
        <p:spPr>
          <a:xfrm>
            <a:off x="913448" y="0"/>
            <a:ext cx="10352406" cy="1524000"/>
          </a:xfrm>
          <a:prstGeom prst="rect">
            <a:avLst/>
          </a:prstGeom>
        </p:spPr>
        <p:txBody>
          <a:bodyPr/>
          <a:lstStyle/>
          <a:p>
            <a:pPr lvl="0">
              <a:defRPr sz="1800">
                <a:solidFill>
                  <a:srgbClr val="000000"/>
                </a:solidFill>
              </a:defRPr>
            </a:pPr>
            <a:r>
              <a:rPr sz="3200">
                <a:solidFill>
                  <a:srgbClr val="073E87"/>
                </a:solidFill>
              </a:rPr>
              <a:t>Click to edit Master title style</a:t>
            </a:r>
          </a:p>
        </p:txBody>
      </p:sp>
      <p:sp>
        <p:nvSpPr>
          <p:cNvPr id="144" name="Shape 144"/>
          <p:cNvSpPr>
            <a:spLocks noGrp="1"/>
          </p:cNvSpPr>
          <p:nvPr>
            <p:ph type="body" idx="1"/>
          </p:nvPr>
        </p:nvSpPr>
        <p:spPr>
          <a:xfrm>
            <a:off x="913448" y="1828800"/>
            <a:ext cx="10250912" cy="5029200"/>
          </a:xfrm>
          <a:prstGeom prst="rect">
            <a:avLst/>
          </a:prstGeom>
        </p:spPr>
        <p:txBody>
          <a:bodyPr/>
          <a:lstStyle>
            <a:lvl1pPr>
              <a:defRPr sz="2800"/>
            </a:lvl1pPr>
            <a:lvl2pPr marL="448791" indent="-220191">
              <a:defRPr sz="2800"/>
            </a:lvl2pPr>
            <a:lvl3pPr marL="754457" indent="-297257">
              <a:defRPr sz="2800"/>
            </a:lvl3pPr>
            <a:lvl4pPr marL="1019174" indent="-333374">
              <a:defRPr sz="2800"/>
            </a:lvl4pPr>
            <a:lvl5pPr marL="1247774" indent="-333374">
              <a:defRPr sz="2800"/>
            </a:lvl5pPr>
          </a:lstStyle>
          <a:p>
            <a:pPr lvl="0">
              <a:defRPr sz="1800">
                <a:solidFill>
                  <a:srgbClr val="000000"/>
                </a:solidFill>
              </a:defRPr>
            </a:pPr>
            <a:r>
              <a:rPr sz="2800">
                <a:solidFill>
                  <a:srgbClr val="595959"/>
                </a:solidFill>
              </a:rPr>
              <a:t>Click to edit Master text styles</a:t>
            </a:r>
          </a:p>
          <a:p>
            <a:pPr lvl="1">
              <a:defRPr sz="1800">
                <a:solidFill>
                  <a:srgbClr val="000000"/>
                </a:solidFill>
              </a:defRPr>
            </a:pPr>
            <a:r>
              <a:rPr sz="2800">
                <a:solidFill>
                  <a:srgbClr val="595959"/>
                </a:solidFill>
              </a:rPr>
              <a:t>Second level</a:t>
            </a:r>
          </a:p>
          <a:p>
            <a:pPr lvl="2">
              <a:defRPr sz="1800">
                <a:solidFill>
                  <a:srgbClr val="000000"/>
                </a:solidFill>
              </a:defRPr>
            </a:pPr>
            <a:r>
              <a:rPr sz="2800">
                <a:solidFill>
                  <a:srgbClr val="595959"/>
                </a:solidFill>
              </a:rPr>
              <a:t>Third level</a:t>
            </a:r>
          </a:p>
          <a:p>
            <a:pPr lvl="3">
              <a:defRPr sz="1800">
                <a:solidFill>
                  <a:srgbClr val="000000"/>
                </a:solidFill>
              </a:defRPr>
            </a:pPr>
            <a:r>
              <a:rPr sz="2800">
                <a:solidFill>
                  <a:srgbClr val="595959"/>
                </a:solidFill>
              </a:rPr>
              <a:t>Fourth level</a:t>
            </a:r>
          </a:p>
          <a:p>
            <a:pPr lvl="4">
              <a:defRPr sz="1800">
                <a:solidFill>
                  <a:srgbClr val="000000"/>
                </a:solidFill>
              </a:defRPr>
            </a:pPr>
            <a:r>
              <a:rPr sz="2800">
                <a:solidFill>
                  <a:srgbClr val="595959"/>
                </a:solidFill>
              </a:rPr>
              <a:t>Fifth level</a:t>
            </a:r>
          </a:p>
        </p:txBody>
      </p:sp>
    </p:spTree>
    <p:extLst>
      <p:ext uri="{BB962C8B-B14F-4D97-AF65-F5344CB8AC3E}">
        <p14:creationId xmlns:p14="http://schemas.microsoft.com/office/powerpoint/2010/main" val="26913044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3 Content">
    <p:spTree>
      <p:nvGrpSpPr>
        <p:cNvPr id="1" name=""/>
        <p:cNvGrpSpPr/>
        <p:nvPr/>
      </p:nvGrpSpPr>
      <p:grpSpPr>
        <a:xfrm>
          <a:off x="0" y="0"/>
          <a:ext cx="0" cy="0"/>
          <a:chOff x="0" y="0"/>
          <a:chExt cx="0" cy="0"/>
        </a:xfrm>
      </p:grpSpPr>
      <p:sp>
        <p:nvSpPr>
          <p:cNvPr id="44" name="Shape 44"/>
          <p:cNvSpPr>
            <a:spLocks noGrp="1"/>
          </p:cNvSpPr>
          <p:nvPr>
            <p:ph type="body" idx="1"/>
          </p:nvPr>
        </p:nvSpPr>
        <p:spPr>
          <a:xfrm>
            <a:off x="5878569" y="1600200"/>
            <a:ext cx="4875532" cy="5257800"/>
          </a:xfrm>
          <a:prstGeom prst="rect">
            <a:avLst/>
          </a:prstGeom>
        </p:spPr>
        <p:txBody>
          <a:bodyPr/>
          <a:lstStyle>
            <a:lvl1pPr marL="169862" indent="-169862">
              <a:defRPr sz="1800"/>
            </a:lvl1pPr>
            <a:lvl2pPr marL="398463" indent="-169863">
              <a:defRPr sz="1800"/>
            </a:lvl2pPr>
            <a:lvl3pPr marL="627062" indent="-169862">
              <a:defRPr sz="1800"/>
            </a:lvl3pPr>
            <a:lvl4pPr marL="857250" indent="-171450">
              <a:buChar char="•"/>
              <a:defRPr sz="1800"/>
            </a:lvl4pPr>
            <a:lvl5pPr marL="1085850" indent="-171450">
              <a:defRPr sz="1800"/>
            </a:lvl5pPr>
          </a:lstStyle>
          <a:p>
            <a:pPr lvl="0">
              <a:defRPr>
                <a:solidFill>
                  <a:srgbClr val="000000"/>
                </a:solidFill>
              </a:defRPr>
            </a:pPr>
            <a:r>
              <a:rPr>
                <a:solidFill>
                  <a:srgbClr val="595959"/>
                </a:solidFill>
              </a:rPr>
              <a:t>Body Level One</a:t>
            </a:r>
          </a:p>
          <a:p>
            <a:pPr lvl="1">
              <a:defRPr>
                <a:solidFill>
                  <a:srgbClr val="000000"/>
                </a:solidFill>
              </a:defRPr>
            </a:pPr>
            <a:r>
              <a:rPr>
                <a:solidFill>
                  <a:srgbClr val="595959"/>
                </a:solidFill>
              </a:rPr>
              <a:t>Body Level Two</a:t>
            </a:r>
          </a:p>
          <a:p>
            <a:pPr lvl="2">
              <a:defRPr>
                <a:solidFill>
                  <a:srgbClr val="000000"/>
                </a:solidFill>
              </a:defRPr>
            </a:pPr>
            <a:r>
              <a:rPr>
                <a:solidFill>
                  <a:srgbClr val="595959"/>
                </a:solidFill>
              </a:rPr>
              <a:t>Body Level Three</a:t>
            </a:r>
          </a:p>
          <a:p>
            <a:pPr lvl="3">
              <a:defRPr>
                <a:solidFill>
                  <a:srgbClr val="000000"/>
                </a:solidFill>
              </a:defRPr>
            </a:pPr>
            <a:r>
              <a:rPr>
                <a:solidFill>
                  <a:srgbClr val="595959"/>
                </a:solidFill>
              </a:rPr>
              <a:t>Body Level Four</a:t>
            </a:r>
          </a:p>
          <a:p>
            <a:pPr lvl="4">
              <a:defRPr>
                <a:solidFill>
                  <a:srgbClr val="000000"/>
                </a:solidFill>
              </a:defRPr>
            </a:pPr>
            <a:r>
              <a:rPr>
                <a:solidFill>
                  <a:srgbClr val="595959"/>
                </a:solidFill>
              </a:rPr>
              <a:t>Body Level Five</a:t>
            </a:r>
          </a:p>
        </p:txBody>
      </p:sp>
      <p:sp>
        <p:nvSpPr>
          <p:cNvPr id="45" name="Shape 45"/>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46" name="Shape 46"/>
          <p:cNvSpPr>
            <a:spLocks noGrp="1"/>
          </p:cNvSpPr>
          <p:nvPr>
            <p:ph type="title"/>
          </p:nvPr>
        </p:nvSpPr>
        <p:spPr>
          <a:prstGeom prst="rect">
            <a:avLst/>
          </a:prstGeom>
        </p:spPr>
        <p:txBody>
          <a:bodyPr/>
          <a:lstStyle/>
          <a:p>
            <a:pPr lvl="0">
              <a:defRPr sz="1800">
                <a:solidFill>
                  <a:srgbClr val="000000"/>
                </a:solidFill>
              </a:defRPr>
            </a:pPr>
            <a:r>
              <a:rPr sz="3200">
                <a:solidFill>
                  <a:srgbClr val="073E87"/>
                </a:solidFill>
              </a:rPr>
              <a:t>Title Text</a:t>
            </a: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146" name="Shape 146"/>
          <p:cNvSpPr>
            <a:spLocks noGrp="1"/>
          </p:cNvSpPr>
          <p:nvPr>
            <p:ph type="title"/>
          </p:nvPr>
        </p:nvSpPr>
        <p:spPr>
          <a:xfrm>
            <a:off x="913448" y="0"/>
            <a:ext cx="10352406" cy="1524000"/>
          </a:xfrm>
          <a:prstGeom prst="rect">
            <a:avLst/>
          </a:prstGeom>
        </p:spPr>
        <p:txBody>
          <a:bodyPr/>
          <a:lstStyle/>
          <a:p>
            <a:pPr lvl="0">
              <a:defRPr sz="1800">
                <a:solidFill>
                  <a:srgbClr val="000000"/>
                </a:solidFill>
              </a:defRPr>
            </a:pPr>
            <a:r>
              <a:rPr sz="3200">
                <a:solidFill>
                  <a:srgbClr val="073E87"/>
                </a:solidFill>
              </a:rPr>
              <a:t>Click to edit Master title style</a:t>
            </a:r>
          </a:p>
        </p:txBody>
      </p:sp>
      <p:sp>
        <p:nvSpPr>
          <p:cNvPr id="147" name="Shape 147"/>
          <p:cNvSpPr>
            <a:spLocks noGrp="1"/>
          </p:cNvSpPr>
          <p:nvPr>
            <p:ph type="body" idx="1"/>
          </p:nvPr>
        </p:nvSpPr>
        <p:spPr>
          <a:xfrm>
            <a:off x="913448" y="1828800"/>
            <a:ext cx="10250912" cy="5029200"/>
          </a:xfrm>
          <a:prstGeom prst="rect">
            <a:avLst/>
          </a:prstGeom>
        </p:spPr>
        <p:txBody>
          <a:bodyPr/>
          <a:lstStyle>
            <a:lvl1pPr>
              <a:defRPr sz="2800"/>
            </a:lvl1pPr>
            <a:lvl2pPr marL="448791" indent="-220191">
              <a:defRPr sz="2800"/>
            </a:lvl2pPr>
            <a:lvl3pPr marL="754457" indent="-297257">
              <a:defRPr sz="2800"/>
            </a:lvl3pPr>
            <a:lvl4pPr marL="1019174" indent="-333374">
              <a:defRPr sz="2800"/>
            </a:lvl4pPr>
            <a:lvl5pPr marL="1247774" indent="-333374">
              <a:defRPr sz="2800"/>
            </a:lvl5pPr>
          </a:lstStyle>
          <a:p>
            <a:pPr lvl="0">
              <a:defRPr sz="1800">
                <a:solidFill>
                  <a:srgbClr val="000000"/>
                </a:solidFill>
              </a:defRPr>
            </a:pPr>
            <a:r>
              <a:rPr sz="2800">
                <a:solidFill>
                  <a:srgbClr val="595959"/>
                </a:solidFill>
              </a:rPr>
              <a:t>Click to edit Master text styles</a:t>
            </a:r>
          </a:p>
          <a:p>
            <a:pPr lvl="1">
              <a:defRPr sz="1800">
                <a:solidFill>
                  <a:srgbClr val="000000"/>
                </a:solidFill>
              </a:defRPr>
            </a:pPr>
            <a:r>
              <a:rPr sz="2800">
                <a:solidFill>
                  <a:srgbClr val="595959"/>
                </a:solidFill>
              </a:rPr>
              <a:t>Second level</a:t>
            </a:r>
          </a:p>
          <a:p>
            <a:pPr lvl="2">
              <a:defRPr sz="1800">
                <a:solidFill>
                  <a:srgbClr val="000000"/>
                </a:solidFill>
              </a:defRPr>
            </a:pPr>
            <a:r>
              <a:rPr sz="2800">
                <a:solidFill>
                  <a:srgbClr val="595959"/>
                </a:solidFill>
              </a:rPr>
              <a:t>Third level</a:t>
            </a:r>
          </a:p>
          <a:p>
            <a:pPr lvl="3">
              <a:defRPr sz="1800">
                <a:solidFill>
                  <a:srgbClr val="000000"/>
                </a:solidFill>
              </a:defRPr>
            </a:pPr>
            <a:r>
              <a:rPr sz="2800">
                <a:solidFill>
                  <a:srgbClr val="595959"/>
                </a:solidFill>
              </a:rPr>
              <a:t>Fourth level</a:t>
            </a:r>
          </a:p>
          <a:p>
            <a:pPr lvl="4">
              <a:defRPr sz="1800">
                <a:solidFill>
                  <a:srgbClr val="000000"/>
                </a:solidFill>
              </a:defRPr>
            </a:pPr>
            <a:r>
              <a:rPr sz="2800">
                <a:solidFill>
                  <a:srgbClr val="595959"/>
                </a:solidFill>
              </a:rPr>
              <a:t>Fifth level</a:t>
            </a:r>
          </a:p>
        </p:txBody>
      </p:sp>
    </p:spTree>
    <p:extLst>
      <p:ext uri="{BB962C8B-B14F-4D97-AF65-F5344CB8AC3E}">
        <p14:creationId xmlns:p14="http://schemas.microsoft.com/office/powerpoint/2010/main" val="326941863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149" name="Shape 149"/>
          <p:cNvSpPr>
            <a:spLocks noGrp="1"/>
          </p:cNvSpPr>
          <p:nvPr>
            <p:ph type="title"/>
          </p:nvPr>
        </p:nvSpPr>
        <p:spPr>
          <a:xfrm>
            <a:off x="913448" y="0"/>
            <a:ext cx="10352406" cy="1524000"/>
          </a:xfrm>
          <a:prstGeom prst="rect">
            <a:avLst/>
          </a:prstGeom>
        </p:spPr>
        <p:txBody>
          <a:bodyPr/>
          <a:lstStyle/>
          <a:p>
            <a:pPr lvl="0">
              <a:defRPr sz="1800">
                <a:solidFill>
                  <a:srgbClr val="000000"/>
                </a:solidFill>
              </a:defRPr>
            </a:pPr>
            <a:r>
              <a:rPr sz="3200">
                <a:solidFill>
                  <a:srgbClr val="073E87"/>
                </a:solidFill>
              </a:rPr>
              <a:t>Click to edit Master title style</a:t>
            </a:r>
          </a:p>
        </p:txBody>
      </p:sp>
      <p:sp>
        <p:nvSpPr>
          <p:cNvPr id="150" name="Shape 150"/>
          <p:cNvSpPr>
            <a:spLocks noGrp="1"/>
          </p:cNvSpPr>
          <p:nvPr>
            <p:ph type="body" idx="1"/>
          </p:nvPr>
        </p:nvSpPr>
        <p:spPr>
          <a:xfrm>
            <a:off x="913448" y="1828800"/>
            <a:ext cx="10250912" cy="5029200"/>
          </a:xfrm>
          <a:prstGeom prst="rect">
            <a:avLst/>
          </a:prstGeom>
        </p:spPr>
        <p:txBody>
          <a:bodyPr/>
          <a:lstStyle>
            <a:lvl1pPr>
              <a:defRPr sz="2800"/>
            </a:lvl1pPr>
            <a:lvl2pPr marL="448791" indent="-220191">
              <a:defRPr sz="2800"/>
            </a:lvl2pPr>
            <a:lvl3pPr marL="754457" indent="-297257">
              <a:defRPr sz="2800"/>
            </a:lvl3pPr>
            <a:lvl4pPr marL="1019174" indent="-333374">
              <a:defRPr sz="2800"/>
            </a:lvl4pPr>
            <a:lvl5pPr marL="1247774" indent="-333374">
              <a:defRPr sz="2800"/>
            </a:lvl5pPr>
          </a:lstStyle>
          <a:p>
            <a:pPr lvl="0">
              <a:defRPr sz="1800">
                <a:solidFill>
                  <a:srgbClr val="000000"/>
                </a:solidFill>
              </a:defRPr>
            </a:pPr>
            <a:r>
              <a:rPr sz="2800">
                <a:solidFill>
                  <a:srgbClr val="595959"/>
                </a:solidFill>
              </a:rPr>
              <a:t>Click to edit Master text styles</a:t>
            </a:r>
          </a:p>
          <a:p>
            <a:pPr lvl="1">
              <a:defRPr sz="1800">
                <a:solidFill>
                  <a:srgbClr val="000000"/>
                </a:solidFill>
              </a:defRPr>
            </a:pPr>
            <a:r>
              <a:rPr sz="2800">
                <a:solidFill>
                  <a:srgbClr val="595959"/>
                </a:solidFill>
              </a:rPr>
              <a:t>Second level</a:t>
            </a:r>
          </a:p>
          <a:p>
            <a:pPr lvl="2">
              <a:defRPr sz="1800">
                <a:solidFill>
                  <a:srgbClr val="000000"/>
                </a:solidFill>
              </a:defRPr>
            </a:pPr>
            <a:r>
              <a:rPr sz="2800">
                <a:solidFill>
                  <a:srgbClr val="595959"/>
                </a:solidFill>
              </a:rPr>
              <a:t>Third level</a:t>
            </a:r>
          </a:p>
          <a:p>
            <a:pPr lvl="3">
              <a:defRPr sz="1800">
                <a:solidFill>
                  <a:srgbClr val="000000"/>
                </a:solidFill>
              </a:defRPr>
            </a:pPr>
            <a:r>
              <a:rPr sz="2800">
                <a:solidFill>
                  <a:srgbClr val="595959"/>
                </a:solidFill>
              </a:rPr>
              <a:t>Fourth level</a:t>
            </a:r>
          </a:p>
          <a:p>
            <a:pPr lvl="4">
              <a:defRPr sz="1800">
                <a:solidFill>
                  <a:srgbClr val="000000"/>
                </a:solidFill>
              </a:defRPr>
            </a:pPr>
            <a:r>
              <a:rPr sz="2800">
                <a:solidFill>
                  <a:srgbClr val="595959"/>
                </a:solidFill>
              </a:rPr>
              <a:t>Fifth level</a:t>
            </a:r>
          </a:p>
        </p:txBody>
      </p:sp>
    </p:spTree>
    <p:extLst>
      <p:ext uri="{BB962C8B-B14F-4D97-AF65-F5344CB8AC3E}">
        <p14:creationId xmlns:p14="http://schemas.microsoft.com/office/powerpoint/2010/main" val="1752953096"/>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4" descr="mazeget2 "/>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3700" b="4860"/>
          <a:stretch/>
        </p:blipFill>
        <p:spPr bwMode="auto">
          <a:xfrm>
            <a:off x="0" y="6089856"/>
            <a:ext cx="12179300" cy="79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004"/>
          <p:cNvPicPr>
            <a:picLocks noChangeAspect="1" noChangeArrowheads="1"/>
          </p:cNvPicPr>
          <p:nvPr userDrawn="1"/>
        </p:nvPicPr>
        <p:blipFill rotWithShape="1">
          <a:blip r:embed="rId3" cstate="print"/>
          <a:srcRect l="-1077" r="-2362"/>
          <a:stretch/>
        </p:blipFill>
        <p:spPr bwMode="auto">
          <a:xfrm>
            <a:off x="335023" y="6237312"/>
            <a:ext cx="2627403" cy="504056"/>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128024568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Header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1398" y="177800"/>
            <a:ext cx="11326749" cy="1003300"/>
          </a:xfrm>
        </p:spPr>
        <p:txBody>
          <a:bodyPr>
            <a:normAutofit/>
          </a:bodyPr>
          <a:lstStyle>
            <a:lvl1pPr>
              <a:defRPr sz="2600"/>
            </a:lvl1pPr>
          </a:lstStyle>
          <a:p>
            <a:r>
              <a:rPr lang="en-US" smtClean="0"/>
              <a:t>Click to edit Master title style</a:t>
            </a:r>
            <a:endParaRPr lang="en-GB" dirty="0"/>
          </a:p>
        </p:txBody>
      </p:sp>
      <p:sp>
        <p:nvSpPr>
          <p:cNvPr id="6" name="Content Placeholder 2"/>
          <p:cNvSpPr>
            <a:spLocks noGrp="1"/>
          </p:cNvSpPr>
          <p:nvPr>
            <p:ph idx="1"/>
          </p:nvPr>
        </p:nvSpPr>
        <p:spPr>
          <a:xfrm>
            <a:off x="321398" y="1351280"/>
            <a:ext cx="11326749" cy="5392420"/>
          </a:xfrm>
          <a:prstGeom prst="rect">
            <a:avLst/>
          </a:prstGeom>
        </p:spPr>
        <p:txBody>
          <a:bodyPr/>
          <a:lstStyle>
            <a:lvl1pPr>
              <a:buClr>
                <a:schemeClr val="accent1"/>
              </a:buClr>
              <a:defRPr/>
            </a:lvl1pPr>
            <a:lvl2pPr>
              <a:spcAft>
                <a:spcPts val="600"/>
              </a:spcAft>
              <a:buClr>
                <a:schemeClr val="accent1"/>
              </a:buClr>
              <a:defRPr/>
            </a:lvl2pPr>
            <a:lvl3pPr>
              <a:spcAft>
                <a:spcPts val="400"/>
              </a:spcAft>
              <a:buClr>
                <a:schemeClr val="accent1"/>
              </a:buClr>
              <a:defRPr/>
            </a:lvl3pPr>
            <a:lvl4pPr marL="1314450" indent="-171450">
              <a:spcAft>
                <a:spcPts val="400"/>
              </a:spcAft>
              <a:buClr>
                <a:schemeClr val="accent1"/>
              </a:buClr>
              <a:buFontTx/>
              <a:buChar char="–"/>
              <a:defRPr sz="1400"/>
            </a:lvl4pPr>
            <a:lvl5pPr marL="1714500" indent="-171450">
              <a:spcAft>
                <a:spcPts val="400"/>
              </a:spcAft>
              <a:buClr>
                <a:schemeClr val="accent1"/>
              </a:buClr>
              <a:buFontTx/>
              <a:buChar char="–"/>
              <a:defRPr sz="1400"/>
            </a:lvl5pPr>
            <a:lvl6pPr marL="2171700" indent="-171450">
              <a:spcAft>
                <a:spcPts val="400"/>
              </a:spcAft>
              <a:buClr>
                <a:schemeClr val="accent1"/>
              </a:buClr>
              <a:buFontTx/>
              <a:buChar char="–"/>
              <a:defRPr sz="1400"/>
            </a:lvl6pPr>
            <a:lvl7pPr marL="2628900" indent="-171450">
              <a:spcAft>
                <a:spcPts val="400"/>
              </a:spcAft>
              <a:buClr>
                <a:schemeClr val="accent1"/>
              </a:buClr>
              <a:buFontTx/>
              <a:buChar char="–"/>
              <a:defRPr sz="1400" baseline="0"/>
            </a:lvl7pPr>
            <a:lvl8pPr marL="3028950" indent="-171450">
              <a:spcAft>
                <a:spcPts val="400"/>
              </a:spcAft>
              <a:buClr>
                <a:schemeClr val="accent1"/>
              </a:buClr>
              <a:buFontTx/>
              <a:buChar char="–"/>
              <a:defRPr sz="1400" baseline="0"/>
            </a:lvl8pPr>
            <a:lvl9pPr marL="3486150" indent="-171450">
              <a:spcAft>
                <a:spcPts val="400"/>
              </a:spcAft>
              <a:buClr>
                <a:schemeClr val="accent1"/>
              </a:buClr>
              <a:buFontTx/>
              <a:buChar char="–"/>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35970301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8966" y="6356369"/>
            <a:ext cx="2841837" cy="365125"/>
          </a:xfrm>
          <a:prstGeom prst="rect">
            <a:avLst/>
          </a:prstGeom>
        </p:spPr>
        <p:txBody>
          <a:bodyPr/>
          <a:lstStyle/>
          <a:p>
            <a:fld id="{0FFC9756-3581-F340-B3A5-8984B8E8576E}" type="datetimeFigureOut">
              <a:rPr lang="en-US" smtClean="0">
                <a:sym typeface="Helvetica"/>
              </a:rPr>
              <a:pPr/>
              <a:t>9/22/2018</a:t>
            </a:fld>
            <a:endParaRPr lang="en-US">
              <a:sym typeface="Helvetica"/>
            </a:endParaRPr>
          </a:p>
        </p:txBody>
      </p:sp>
      <p:sp>
        <p:nvSpPr>
          <p:cNvPr id="4" name="Footer Placeholder 3"/>
          <p:cNvSpPr>
            <a:spLocks noGrp="1"/>
          </p:cNvSpPr>
          <p:nvPr>
            <p:ph type="ftr" sz="quarter" idx="11"/>
          </p:nvPr>
        </p:nvSpPr>
        <p:spPr>
          <a:xfrm>
            <a:off x="4161261" y="6356369"/>
            <a:ext cx="3856778" cy="365125"/>
          </a:xfrm>
          <a:prstGeom prst="rect">
            <a:avLst/>
          </a:prstGeom>
        </p:spPr>
        <p:txBody>
          <a:bodyPr/>
          <a:lstStyle/>
          <a:p>
            <a:endParaRPr lang="en-US">
              <a:sym typeface="Helvetica"/>
            </a:endParaRPr>
          </a:p>
        </p:txBody>
      </p:sp>
      <p:sp>
        <p:nvSpPr>
          <p:cNvPr id="5" name="Slide Number Placeholder 4"/>
          <p:cNvSpPr>
            <a:spLocks noGrp="1"/>
          </p:cNvSpPr>
          <p:nvPr>
            <p:ph type="sldNum" sz="quarter" idx="12"/>
          </p:nvPr>
        </p:nvSpPr>
        <p:spPr>
          <a:xfrm>
            <a:off x="403072" y="6408085"/>
            <a:ext cx="662116" cy="230828"/>
          </a:xfrm>
        </p:spPr>
        <p:txBody>
          <a:bodyPr/>
          <a:lstStyle/>
          <a:p>
            <a:fld id="{0FC41928-DDCF-4743-9768-F704BF95CFCA}" type="slidenum">
              <a:rPr lang="en-US" smtClean="0"/>
              <a:pPr/>
              <a:t>‹#›</a:t>
            </a:fld>
            <a:endParaRPr lang="en-US"/>
          </a:p>
        </p:txBody>
      </p:sp>
    </p:spTree>
    <p:extLst>
      <p:ext uri="{BB962C8B-B14F-4D97-AF65-F5344CB8AC3E}">
        <p14:creationId xmlns:p14="http://schemas.microsoft.com/office/powerpoint/2010/main" val="32450017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965" y="1600204"/>
            <a:ext cx="5379191" cy="4525963"/>
          </a:xfrm>
        </p:spPr>
        <p:txBody>
          <a:bodyPr/>
          <a:lstStyle>
            <a:lvl1pPr>
              <a:defRPr sz="3729"/>
            </a:lvl1pPr>
            <a:lvl2pPr>
              <a:defRPr sz="3197"/>
            </a:lvl2pPr>
            <a:lvl3pPr>
              <a:defRPr sz="2664"/>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144" y="1600204"/>
            <a:ext cx="5379191" cy="4525963"/>
          </a:xfrm>
        </p:spPr>
        <p:txBody>
          <a:bodyPr/>
          <a:lstStyle>
            <a:lvl1pPr>
              <a:defRPr sz="3729"/>
            </a:lvl1pPr>
            <a:lvl2pPr>
              <a:defRPr sz="3197"/>
            </a:lvl2pPr>
            <a:lvl3pPr>
              <a:defRPr sz="2664"/>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8966" y="6356370"/>
            <a:ext cx="2841837" cy="365125"/>
          </a:xfrm>
          <a:prstGeom prst="rect">
            <a:avLst/>
          </a:prstGeom>
        </p:spPr>
        <p:txBody>
          <a:bodyPr/>
          <a:lstStyle/>
          <a:p>
            <a:fld id="{739A3146-1699-47D7-99A6-FFE163E69140}" type="datetimeFigureOut">
              <a:rPr lang="en-US" smtClean="0">
                <a:solidFill>
                  <a:prstClr val="black">
                    <a:tint val="75000"/>
                  </a:prstClr>
                </a:solidFill>
                <a:sym typeface="Helvetica"/>
              </a:rPr>
              <a:pPr/>
              <a:t>9/22/2018</a:t>
            </a:fld>
            <a:endParaRPr lang="en-US">
              <a:solidFill>
                <a:prstClr val="black">
                  <a:tint val="75000"/>
                </a:prstClr>
              </a:solidFill>
              <a:sym typeface="Helvetica"/>
            </a:endParaRPr>
          </a:p>
        </p:txBody>
      </p:sp>
      <p:sp>
        <p:nvSpPr>
          <p:cNvPr id="6" name="Footer Placeholder 5"/>
          <p:cNvSpPr>
            <a:spLocks noGrp="1"/>
          </p:cNvSpPr>
          <p:nvPr>
            <p:ph type="ftr" sz="quarter" idx="11"/>
          </p:nvPr>
        </p:nvSpPr>
        <p:spPr>
          <a:xfrm>
            <a:off x="4161261" y="6356370"/>
            <a:ext cx="3856778" cy="365125"/>
          </a:xfrm>
          <a:prstGeom prst="rect">
            <a:avLst/>
          </a:prstGeom>
        </p:spPr>
        <p:txBody>
          <a:bodyPr/>
          <a:lstStyle/>
          <a:p>
            <a:endParaRPr lang="en-US">
              <a:solidFill>
                <a:prstClr val="black">
                  <a:tint val="75000"/>
                </a:prstClr>
              </a:solidFill>
              <a:sym typeface="Helvetica"/>
            </a:endParaRPr>
          </a:p>
        </p:txBody>
      </p:sp>
      <p:sp>
        <p:nvSpPr>
          <p:cNvPr id="7" name="Slide Number Placeholder 6"/>
          <p:cNvSpPr>
            <a:spLocks noGrp="1"/>
          </p:cNvSpPr>
          <p:nvPr>
            <p:ph type="sldNum" sz="quarter" idx="12"/>
          </p:nvPr>
        </p:nvSpPr>
        <p:spPr>
          <a:xfrm>
            <a:off x="403072" y="6408085"/>
            <a:ext cx="662116" cy="230828"/>
          </a:xfrm>
        </p:spPr>
        <p:txBody>
          <a:bodyPr/>
          <a:lstStyle/>
          <a:p>
            <a:fld id="{F5DF0E5F-997D-488C-81C5-9557A5E28A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7817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130444"/>
            <a:ext cx="12179300" cy="1470025"/>
          </a:xfrm>
        </p:spPr>
        <p:txBody>
          <a:bodyPr anchor="ctr" anchorCtr="1"/>
          <a:lstStyle>
            <a:lvl1pPr algn="ctr" defTabSz="457200" rtl="0" eaLnBrk="0" fontAlgn="base" hangingPunct="0">
              <a:spcBef>
                <a:spcPct val="0"/>
              </a:spcBef>
              <a:spcAft>
                <a:spcPct val="0"/>
              </a:spcAft>
              <a:defRPr lang="en-CA" sz="4000" b="1" kern="1200" dirty="0">
                <a:solidFill>
                  <a:srgbClr val="012B74"/>
                </a:solidFill>
                <a:latin typeface="Calibri"/>
                <a:ea typeface="+mn-ea"/>
                <a:cs typeface="Calibri"/>
              </a:defRPr>
            </a:lvl1pPr>
          </a:lstStyle>
          <a:p>
            <a:r>
              <a:rPr lang="en-US" dirty="0" smtClean="0"/>
              <a:t>Click to edit Master title style</a:t>
            </a:r>
            <a:endParaRPr lang="en-CA" dirty="0"/>
          </a:p>
        </p:txBody>
      </p:sp>
      <p:sp>
        <p:nvSpPr>
          <p:cNvPr id="3" name="Subtitle 2"/>
          <p:cNvSpPr>
            <a:spLocks noGrp="1"/>
          </p:cNvSpPr>
          <p:nvPr>
            <p:ph type="subTitle" idx="1"/>
          </p:nvPr>
        </p:nvSpPr>
        <p:spPr>
          <a:xfrm>
            <a:off x="1826895" y="3886200"/>
            <a:ext cx="852551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410D4E-986E-4309-BDE9-62C4EB8C29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845176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036BE4-9A73-41BC-AC58-574EBF2B7F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043706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082" y="4406919"/>
            <a:ext cx="10352405"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962082" y="2906713"/>
            <a:ext cx="1035240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28061B-3B53-4649-AA11-E1A27BC96D1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3315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913448" y="1981200"/>
            <a:ext cx="507470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91144" y="1981200"/>
            <a:ext cx="507470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8D4448-22F7-4DBE-97D8-3E36AEFA75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332952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4 Content">
    <p:spTree>
      <p:nvGrpSpPr>
        <p:cNvPr id="1" name=""/>
        <p:cNvGrpSpPr/>
        <p:nvPr/>
      </p:nvGrpSpPr>
      <p:grpSpPr>
        <a:xfrm>
          <a:off x="0" y="0"/>
          <a:ext cx="0" cy="0"/>
          <a:chOff x="0" y="0"/>
          <a:chExt cx="0" cy="0"/>
        </a:xfrm>
      </p:grpSpPr>
      <p:sp>
        <p:nvSpPr>
          <p:cNvPr id="48" name="Shape 48"/>
          <p:cNvSpPr>
            <a:spLocks noGrp="1"/>
          </p:cNvSpPr>
          <p:nvPr>
            <p:ph type="title"/>
          </p:nvPr>
        </p:nvSpPr>
        <p:spPr>
          <a:xfrm>
            <a:off x="664461" y="1"/>
            <a:ext cx="10072462" cy="1333983"/>
          </a:xfrm>
          <a:prstGeom prst="rect">
            <a:avLst/>
          </a:prstGeom>
        </p:spPr>
        <p:txBody>
          <a:bodyPr/>
          <a:lstStyle/>
          <a:p>
            <a:pPr lvl="0">
              <a:defRPr sz="1800">
                <a:solidFill>
                  <a:srgbClr val="000000"/>
                </a:solidFill>
              </a:defRPr>
            </a:pPr>
            <a:r>
              <a:rPr sz="3200">
                <a:solidFill>
                  <a:srgbClr val="073E87"/>
                </a:solidFill>
              </a:rPr>
              <a:t>Title Text</a:t>
            </a:r>
          </a:p>
        </p:txBody>
      </p:sp>
      <p:sp>
        <p:nvSpPr>
          <p:cNvPr id="49" name="Shape 49"/>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50" name="Shape 50"/>
          <p:cNvSpPr>
            <a:spLocks noGrp="1"/>
          </p:cNvSpPr>
          <p:nvPr>
            <p:ph type="body" idx="1"/>
          </p:nvPr>
        </p:nvSpPr>
        <p:spPr>
          <a:xfrm>
            <a:off x="670386" y="1608882"/>
            <a:ext cx="4875282" cy="5249118"/>
          </a:xfrm>
          <a:prstGeom prst="rect">
            <a:avLst/>
          </a:prstGeom>
        </p:spPr>
        <p:txBody>
          <a:bodyPr/>
          <a:lstStyle>
            <a:lvl1pPr marL="169862" indent="-169862">
              <a:defRPr sz="1800"/>
            </a:lvl1pPr>
            <a:lvl2pPr marL="398463" indent="-169863">
              <a:defRPr sz="1800"/>
            </a:lvl2pPr>
            <a:lvl3pPr marL="627062" indent="-169862">
              <a:defRPr sz="1800"/>
            </a:lvl3pPr>
            <a:lvl4pPr marL="857250" indent="-171450">
              <a:buChar char="•"/>
              <a:defRPr sz="1800"/>
            </a:lvl4pPr>
            <a:lvl5pPr marL="1085850" indent="-171450">
              <a:defRPr sz="1800"/>
            </a:lvl5pPr>
          </a:lstStyle>
          <a:p>
            <a:pPr lvl="0">
              <a:defRPr>
                <a:solidFill>
                  <a:srgbClr val="000000"/>
                </a:solidFill>
              </a:defRPr>
            </a:pPr>
            <a:r>
              <a:rPr>
                <a:solidFill>
                  <a:srgbClr val="595959"/>
                </a:solidFill>
              </a:rPr>
              <a:t>Body Level One</a:t>
            </a:r>
          </a:p>
          <a:p>
            <a:pPr lvl="1">
              <a:defRPr>
                <a:solidFill>
                  <a:srgbClr val="000000"/>
                </a:solidFill>
              </a:defRPr>
            </a:pPr>
            <a:r>
              <a:rPr>
                <a:solidFill>
                  <a:srgbClr val="595959"/>
                </a:solidFill>
              </a:rPr>
              <a:t>Body Level Two</a:t>
            </a:r>
          </a:p>
          <a:p>
            <a:pPr lvl="2">
              <a:defRPr>
                <a:solidFill>
                  <a:srgbClr val="000000"/>
                </a:solidFill>
              </a:defRPr>
            </a:pPr>
            <a:r>
              <a:rPr>
                <a:solidFill>
                  <a:srgbClr val="595959"/>
                </a:solidFill>
              </a:rPr>
              <a:t>Body Level Three</a:t>
            </a:r>
          </a:p>
          <a:p>
            <a:pPr lvl="3">
              <a:defRPr>
                <a:solidFill>
                  <a:srgbClr val="000000"/>
                </a:solidFill>
              </a:defRPr>
            </a:pPr>
            <a:r>
              <a:rPr>
                <a:solidFill>
                  <a:srgbClr val="595959"/>
                </a:solidFill>
              </a:rPr>
              <a:t>Body Level Four</a:t>
            </a:r>
          </a:p>
          <a:p>
            <a:pPr lvl="4">
              <a:defRPr>
                <a:solidFill>
                  <a:srgbClr val="000000"/>
                </a:solidFill>
              </a:defRPr>
            </a:pPr>
            <a:r>
              <a:rPr>
                <a:solidFill>
                  <a:srgbClr val="595959"/>
                </a:solidFill>
              </a:rPr>
              <a:t>Body Level Five</a:t>
            </a: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965" y="274638"/>
            <a:ext cx="1096137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08965" y="1535113"/>
            <a:ext cx="538130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965" y="2174875"/>
            <a:ext cx="538130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86917" y="1535113"/>
            <a:ext cx="53834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6917" y="2174875"/>
            <a:ext cx="53834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485DDD-3585-4798-B198-5FDCACF23F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68667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A61402-D35E-4F8A-B80D-57EAFE1E08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154816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03FB74-27BB-4E89-A780-AF3D683DCE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7811184"/>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968" y="273050"/>
            <a:ext cx="4006906"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4761768" y="273052"/>
            <a:ext cx="68085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08968" y="1435102"/>
            <a:ext cx="40069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9B0CA4-BA52-4B1E-A4C4-6CA3EFB68E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57101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7228" y="4800600"/>
            <a:ext cx="730758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387228" y="612775"/>
            <a:ext cx="73075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2387228" y="5367338"/>
            <a:ext cx="73075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16203F-993B-4A54-AADC-11B4C5797D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05809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BE397E-7007-4E34-A406-4ED30415D8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20025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77751" y="609600"/>
            <a:ext cx="2588101"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913449" y="609600"/>
            <a:ext cx="756131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FEAC44-7646-4C65-95E7-A912FEC37D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00475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3450" y="609600"/>
            <a:ext cx="10352405" cy="1143000"/>
          </a:xfrm>
        </p:spPr>
        <p:txBody>
          <a:bodyPr/>
          <a:lstStyle/>
          <a:p>
            <a:r>
              <a:rPr lang="en-US" smtClean="0"/>
              <a:t>Click to edit Master title style</a:t>
            </a:r>
            <a:endParaRPr lang="en-CA"/>
          </a:p>
        </p:txBody>
      </p:sp>
      <p:sp>
        <p:nvSpPr>
          <p:cNvPr id="3" name="Table Placeholder 2"/>
          <p:cNvSpPr>
            <a:spLocks noGrp="1"/>
          </p:cNvSpPr>
          <p:nvPr>
            <p:ph type="tbl" idx="1"/>
          </p:nvPr>
        </p:nvSpPr>
        <p:spPr>
          <a:xfrm>
            <a:off x="913450" y="1981200"/>
            <a:ext cx="10352405" cy="4114800"/>
          </a:xfrm>
        </p:spPr>
        <p:txBody>
          <a:bodyPr/>
          <a:lstStyle/>
          <a:p>
            <a:pPr lvl="0"/>
            <a:endParaRPr lang="en-CA"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A8839F-6C4E-4011-91D9-D5393C5450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14682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3450" y="609600"/>
            <a:ext cx="10352405"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913448" y="1981200"/>
            <a:ext cx="507470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91144" y="1981200"/>
            <a:ext cx="507470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09EDCD-B21A-45F9-A206-2544908F4BF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16109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3450" y="609600"/>
            <a:ext cx="10352405"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913448" y="1981200"/>
            <a:ext cx="507470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lipArt Placeholder 3"/>
          <p:cNvSpPr>
            <a:spLocks noGrp="1"/>
          </p:cNvSpPr>
          <p:nvPr>
            <p:ph type="clipArt" sz="half" idx="2"/>
          </p:nvPr>
        </p:nvSpPr>
        <p:spPr>
          <a:xfrm>
            <a:off x="6191144" y="1981200"/>
            <a:ext cx="5074708" cy="4114800"/>
          </a:xfrm>
        </p:spPr>
        <p:txBody>
          <a:bodyPr/>
          <a:lstStyle/>
          <a:p>
            <a:pPr lvl="0"/>
            <a:endParaRPr lang="en-CA"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BECD40-FED0-42BE-AD2F-8D478DAF33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3161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4 Content 0">
    <p:spTree>
      <p:nvGrpSpPr>
        <p:cNvPr id="1" name=""/>
        <p:cNvGrpSpPr/>
        <p:nvPr/>
      </p:nvGrpSpPr>
      <p:grpSpPr>
        <a:xfrm>
          <a:off x="0" y="0"/>
          <a:ext cx="0" cy="0"/>
          <a:chOff x="0" y="0"/>
          <a:chExt cx="0" cy="0"/>
        </a:xfrm>
      </p:grpSpPr>
      <p:sp>
        <p:nvSpPr>
          <p:cNvPr id="52" name="Shape 52"/>
          <p:cNvSpPr>
            <a:spLocks noGrp="1"/>
          </p:cNvSpPr>
          <p:nvPr>
            <p:ph type="title"/>
          </p:nvPr>
        </p:nvSpPr>
        <p:spPr>
          <a:xfrm>
            <a:off x="664461" y="1"/>
            <a:ext cx="10072462" cy="1333983"/>
          </a:xfrm>
          <a:prstGeom prst="rect">
            <a:avLst/>
          </a:prstGeom>
        </p:spPr>
        <p:txBody>
          <a:bodyPr/>
          <a:lstStyle/>
          <a:p>
            <a:pPr lvl="0">
              <a:defRPr sz="1800">
                <a:solidFill>
                  <a:srgbClr val="000000"/>
                </a:solidFill>
              </a:defRPr>
            </a:pPr>
            <a:r>
              <a:rPr sz="3200">
                <a:solidFill>
                  <a:srgbClr val="073E87"/>
                </a:solidFill>
              </a:rPr>
              <a:t>Title Text</a:t>
            </a:r>
          </a:p>
        </p:txBody>
      </p:sp>
      <p:sp>
        <p:nvSpPr>
          <p:cNvPr id="53" name="Shape 53"/>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54" name="Shape 54"/>
          <p:cNvSpPr>
            <a:spLocks noGrp="1"/>
          </p:cNvSpPr>
          <p:nvPr>
            <p:ph type="body" idx="1"/>
          </p:nvPr>
        </p:nvSpPr>
        <p:spPr>
          <a:xfrm>
            <a:off x="670386" y="1608882"/>
            <a:ext cx="4875282" cy="5249118"/>
          </a:xfrm>
          <a:prstGeom prst="rect">
            <a:avLst/>
          </a:prstGeom>
        </p:spPr>
        <p:txBody>
          <a:bodyPr/>
          <a:lstStyle>
            <a:lvl1pPr marL="169862" indent="-169862">
              <a:defRPr sz="1800"/>
            </a:lvl1pPr>
            <a:lvl2pPr marL="398463" indent="-169863">
              <a:defRPr sz="1800"/>
            </a:lvl2pPr>
            <a:lvl3pPr marL="627062" indent="-169862">
              <a:defRPr sz="1800"/>
            </a:lvl3pPr>
            <a:lvl4pPr marL="857250" indent="-171450">
              <a:buChar char="•"/>
              <a:defRPr sz="1800"/>
            </a:lvl4pPr>
            <a:lvl5pPr marL="1085850" indent="-171450">
              <a:defRPr sz="1800"/>
            </a:lvl5pPr>
          </a:lstStyle>
          <a:p>
            <a:pPr lvl="0">
              <a:defRPr>
                <a:solidFill>
                  <a:srgbClr val="000000"/>
                </a:solidFill>
              </a:defRPr>
            </a:pPr>
            <a:r>
              <a:rPr>
                <a:solidFill>
                  <a:srgbClr val="595959"/>
                </a:solidFill>
              </a:rPr>
              <a:t>Body Level One</a:t>
            </a:r>
          </a:p>
          <a:p>
            <a:pPr lvl="1">
              <a:defRPr>
                <a:solidFill>
                  <a:srgbClr val="000000"/>
                </a:solidFill>
              </a:defRPr>
            </a:pPr>
            <a:r>
              <a:rPr>
                <a:solidFill>
                  <a:srgbClr val="595959"/>
                </a:solidFill>
              </a:rPr>
              <a:t>Body Level Two</a:t>
            </a:r>
          </a:p>
          <a:p>
            <a:pPr lvl="2">
              <a:defRPr>
                <a:solidFill>
                  <a:srgbClr val="000000"/>
                </a:solidFill>
              </a:defRPr>
            </a:pPr>
            <a:r>
              <a:rPr>
                <a:solidFill>
                  <a:srgbClr val="595959"/>
                </a:solidFill>
              </a:rPr>
              <a:t>Body Level Three</a:t>
            </a:r>
          </a:p>
          <a:p>
            <a:pPr lvl="3">
              <a:defRPr>
                <a:solidFill>
                  <a:srgbClr val="000000"/>
                </a:solidFill>
              </a:defRPr>
            </a:pPr>
            <a:r>
              <a:rPr>
                <a:solidFill>
                  <a:srgbClr val="595959"/>
                </a:solidFill>
              </a:rPr>
              <a:t>Body Level Four</a:t>
            </a:r>
          </a:p>
          <a:p>
            <a:pPr lvl="4">
              <a:defRPr>
                <a:solidFill>
                  <a:srgbClr val="000000"/>
                </a:solidFill>
              </a:defRPr>
            </a:pPr>
            <a:r>
              <a:rPr>
                <a:solidFill>
                  <a:srgbClr val="595959"/>
                </a:solidFill>
              </a:rPr>
              <a:t>Body Level Five</a:t>
            </a: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450" y="381000"/>
            <a:ext cx="10352405" cy="1143000"/>
          </a:xfrm>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13447" y="1828800"/>
            <a:ext cx="10250911" cy="3962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0424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450" y="381000"/>
            <a:ext cx="10352405" cy="1143000"/>
          </a:xfrm>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13447" y="1828800"/>
            <a:ext cx="10250911" cy="3962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921909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450" y="381000"/>
            <a:ext cx="10352405" cy="1143000"/>
          </a:xfrm>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13447" y="1828800"/>
            <a:ext cx="10250911" cy="3962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64156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450" y="381000"/>
            <a:ext cx="10352405" cy="1143000"/>
          </a:xfrm>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13447" y="1828800"/>
            <a:ext cx="10250911" cy="3962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355187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450" y="381000"/>
            <a:ext cx="10352405" cy="1143000"/>
          </a:xfrm>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13447" y="1828800"/>
            <a:ext cx="10250911" cy="3962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729377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0" y="0"/>
            <a:ext cx="12179300" cy="6858000"/>
          </a:xfrm>
        </p:spPr>
        <p:txBody>
          <a:bodyPr bIns="1554480" anchor="ctr" anchorCtr="0"/>
          <a:lstStyle>
            <a:lvl1pPr algn="ctr">
              <a:defRPr>
                <a:solidFill>
                  <a:schemeClr val="bg1"/>
                </a:solidFill>
              </a:defRPr>
            </a:lvl1pPr>
          </a:lstStyle>
          <a:p>
            <a:r>
              <a:rPr lang="en-US" dirty="0" smtClean="0"/>
              <a:t>click photo placeholder icon, select image</a:t>
            </a:r>
            <a:endParaRPr lang="en-US" dirty="0"/>
          </a:p>
        </p:txBody>
      </p:sp>
      <p:sp>
        <p:nvSpPr>
          <p:cNvPr id="2" name="Title 1"/>
          <p:cNvSpPr>
            <a:spLocks noGrp="1"/>
          </p:cNvSpPr>
          <p:nvPr>
            <p:ph type="ctrTitle"/>
          </p:nvPr>
        </p:nvSpPr>
        <p:spPr>
          <a:xfrm>
            <a:off x="496370" y="3091546"/>
            <a:ext cx="7420175" cy="2387600"/>
          </a:xfrm>
        </p:spPr>
        <p:txBody>
          <a:bodyPr anchor="b" anchorCtr="0"/>
          <a:lstStyle>
            <a:lvl1pPr algn="l">
              <a:defRPr sz="6000">
                <a:solidFill>
                  <a:schemeClr val="bg1"/>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496370" y="5571221"/>
            <a:ext cx="7420175" cy="349476"/>
          </a:xfrm>
        </p:spPr>
        <p:txBody>
          <a:bodyPr/>
          <a:lstStyle>
            <a:lvl1pPr marL="0" indent="0" algn="l">
              <a:buNone/>
              <a:defRPr sz="24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496383" y="5920717"/>
            <a:ext cx="1265279" cy="365125"/>
          </a:xfrm>
        </p:spPr>
        <p:txBody>
          <a:bodyPr/>
          <a:lstStyle>
            <a:lvl1pPr>
              <a:defRPr sz="1200" b="1">
                <a:solidFill>
                  <a:schemeClr val="bg1"/>
                </a:solidFill>
                <a:latin typeface="+mj-lt"/>
              </a:defRPr>
            </a:lvl1pPr>
          </a:lstStyle>
          <a:p>
            <a:fld id="{05BCF4B1-ED34-B74C-9170-67293E7B087D}" type="datetime1">
              <a:rPr lang="en-US" smtClean="0">
                <a:solidFill>
                  <a:srgbClr val="FFFFFF"/>
                </a:solidFill>
              </a:rPr>
              <a:pPr/>
              <a:t>9/22/2018</a:t>
            </a:fld>
            <a:endParaRPr lang="en-US" dirty="0">
              <a:solidFill>
                <a:srgbClr val="FFFFFF"/>
              </a:solidFill>
            </a:endParaRPr>
          </a:p>
        </p:txBody>
      </p:sp>
      <p:sp>
        <p:nvSpPr>
          <p:cNvPr id="6" name="Slide Number Placeholder 5"/>
          <p:cNvSpPr>
            <a:spLocks noGrp="1"/>
          </p:cNvSpPr>
          <p:nvPr>
            <p:ph type="sldNum" sz="quarter" idx="12"/>
          </p:nvPr>
        </p:nvSpPr>
        <p:spPr>
          <a:xfrm>
            <a:off x="11135361" y="6236627"/>
            <a:ext cx="547570" cy="365125"/>
          </a:xfrm>
        </p:spPr>
        <p:txBody>
          <a:bodyPr/>
          <a:lstStyle>
            <a:lvl1pPr algn="r">
              <a:defRPr>
                <a:solidFill>
                  <a:schemeClr val="bg1"/>
                </a:solidFill>
              </a:defRPr>
            </a:lvl1pPr>
          </a:lstStyle>
          <a:p>
            <a:fld id="{7B760378-C281-4623-9EC6-C984FC2C1DF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69096777"/>
      </p:ext>
    </p:extLst>
  </p:cSld>
  <p:clrMapOvr>
    <a:masterClrMapping/>
  </p:clrMapOvr>
  <p:hf hdr="0" ftr="0" dt="0"/>
  <p:extLst mod="1">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Divider Slide, Sky">
    <p:bg>
      <p:bgPr>
        <a:solidFill>
          <a:schemeClr val="bg1"/>
        </a:solidFill>
        <a:effectLst/>
      </p:bgPr>
    </p:bg>
    <p:spTree>
      <p:nvGrpSpPr>
        <p:cNvPr id="1" name=""/>
        <p:cNvGrpSpPr/>
        <p:nvPr/>
      </p:nvGrpSpPr>
      <p:grpSpPr>
        <a:xfrm>
          <a:off x="0" y="0"/>
          <a:ext cx="0" cy="0"/>
          <a:chOff x="0" y="0"/>
          <a:chExt cx="0" cy="0"/>
        </a:xfrm>
      </p:grpSpPr>
      <p:pic>
        <p:nvPicPr>
          <p:cNvPr id="7" name="Picture 6"/>
          <p:cNvPicPr>
            <a:picLocks/>
          </p:cNvPicPr>
          <p:nvPr/>
        </p:nvPicPr>
        <p:blipFill rotWithShape="1">
          <a:blip r:embed="rId2" cstate="print">
            <a:alphaModFix amt="85000"/>
            <a:extLst>
              <a:ext uri="{28A0092B-C50C-407E-A947-70E740481C1C}">
                <a14:useLocalDpi xmlns:a14="http://schemas.microsoft.com/office/drawing/2010/main"/>
              </a:ext>
            </a:extLst>
          </a:blip>
          <a:srcRect/>
          <a:stretch/>
        </p:blipFill>
        <p:spPr>
          <a:xfrm>
            <a:off x="-1" y="0"/>
            <a:ext cx="12179301" cy="6858000"/>
          </a:xfrm>
          <a:prstGeom prst="rect">
            <a:avLst/>
          </a:prstGeom>
        </p:spPr>
      </p:pic>
      <p:sp>
        <p:nvSpPr>
          <p:cNvPr id="8" name="Rectangle 7"/>
          <p:cNvSpPr/>
          <p:nvPr/>
        </p:nvSpPr>
        <p:spPr>
          <a:xfrm>
            <a:off x="13" y="1"/>
            <a:ext cx="12179301" cy="3498573"/>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spcBef>
                <a:spcPts val="675"/>
              </a:spcBef>
            </a:pPr>
            <a:endParaRPr lang="en-US" sz="1500" b="1" kern="1200" dirty="0">
              <a:solidFill>
                <a:srgbClr val="FFFFFF"/>
              </a:solidFill>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20273" y="1"/>
            <a:ext cx="4859041" cy="5304711"/>
          </a:xfrm>
          <a:prstGeom prst="rect">
            <a:avLst/>
          </a:prstGeom>
        </p:spPr>
      </p:pic>
      <p:sp>
        <p:nvSpPr>
          <p:cNvPr id="14" name="Rectangle 13"/>
          <p:cNvSpPr/>
          <p:nvPr/>
        </p:nvSpPr>
        <p:spPr>
          <a:xfrm>
            <a:off x="5306587" y="2163337"/>
            <a:ext cx="6872725" cy="3175782"/>
          </a:xfrm>
          <a:prstGeom prst="rect">
            <a:avLst/>
          </a:prstGeom>
          <a:solidFill>
            <a:srgbClr val="EC22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03142" y="652630"/>
            <a:ext cx="3893276" cy="943508"/>
          </a:xfrm>
          <a:prstGeom prst="rect">
            <a:avLst/>
          </a:prstGeom>
        </p:spPr>
      </p:pic>
      <p:pic>
        <p:nvPicPr>
          <p:cNvPr id="13" name="Picture 12"/>
          <p:cNvPicPr>
            <a:picLocks noChangeAspect="1"/>
          </p:cNvPicPr>
          <p:nvPr/>
        </p:nvPicPr>
        <p:blipFill>
          <a:blip r:embed="rId5"/>
          <a:stretch>
            <a:fillRect/>
          </a:stretch>
        </p:blipFill>
        <p:spPr>
          <a:xfrm>
            <a:off x="513316" y="6096803"/>
            <a:ext cx="2567802" cy="327152"/>
          </a:xfrm>
          <a:prstGeom prst="rect">
            <a:avLst/>
          </a:prstGeom>
        </p:spPr>
      </p:pic>
      <p:sp>
        <p:nvSpPr>
          <p:cNvPr id="4" name="Date Placeholder 3"/>
          <p:cNvSpPr>
            <a:spLocks noGrp="1"/>
          </p:cNvSpPr>
          <p:nvPr>
            <p:ph type="dt" sz="half" idx="10"/>
          </p:nvPr>
        </p:nvSpPr>
        <p:spPr>
          <a:xfrm>
            <a:off x="10515519" y="6336344"/>
            <a:ext cx="619839" cy="150561"/>
          </a:xfrm>
        </p:spPr>
        <p:txBody>
          <a:bodyPr/>
          <a:lstStyle>
            <a:lvl1pPr algn="r">
              <a:defRPr>
                <a:solidFill>
                  <a:schemeClr val="tx1">
                    <a:lumMod val="75000"/>
                    <a:lumOff val="25000"/>
                  </a:schemeClr>
                </a:solidFill>
              </a:defRPr>
            </a:lvl1pPr>
          </a:lstStyle>
          <a:p>
            <a:fld id="{D112C96B-CF68-A545-8DBC-4B8F13F5ABA0}"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
        <p:nvSpPr>
          <p:cNvPr id="6" name="Slide Number Placeholder 5"/>
          <p:cNvSpPr>
            <a:spLocks noGrp="1"/>
          </p:cNvSpPr>
          <p:nvPr>
            <p:ph type="sldNum" sz="quarter" idx="12"/>
          </p:nvPr>
        </p:nvSpPr>
        <p:spPr>
          <a:xfrm>
            <a:off x="11135358" y="6336344"/>
            <a:ext cx="547570" cy="150561"/>
          </a:xfrm>
        </p:spPr>
        <p:txBody>
          <a:bodyPr/>
          <a:lstStyle>
            <a:lvl1pPr algn="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192" y="2491988"/>
            <a:ext cx="4364217" cy="2812724"/>
          </a:xfrm>
          <a:prstGeom prst="rect">
            <a:avLst/>
          </a:prstGeom>
        </p:spPr>
      </p:pic>
      <p:sp>
        <p:nvSpPr>
          <p:cNvPr id="16" name="Title 1"/>
          <p:cNvSpPr>
            <a:spLocks noGrp="1"/>
          </p:cNvSpPr>
          <p:nvPr>
            <p:ph type="title" hasCustomPrompt="1"/>
          </p:nvPr>
        </p:nvSpPr>
        <p:spPr>
          <a:xfrm>
            <a:off x="5700382" y="2858632"/>
            <a:ext cx="5982555" cy="1188904"/>
          </a:xfrm>
        </p:spPr>
        <p:txBody>
          <a:bodyPr anchor="b" anchorCtr="0"/>
          <a:lstStyle>
            <a:lvl1pPr>
              <a:defRPr sz="4000" b="0" baseline="0">
                <a:solidFill>
                  <a:schemeClr val="bg1"/>
                </a:solidFill>
                <a:latin typeface="+mn-lt"/>
              </a:defRPr>
            </a:lvl1pPr>
          </a:lstStyle>
          <a:p>
            <a:r>
              <a:rPr lang="en-US" dirty="0" smtClean="0"/>
              <a:t>Click here to add divider slide title</a:t>
            </a:r>
            <a:endParaRPr lang="en-US" dirty="0"/>
          </a:p>
        </p:txBody>
      </p:sp>
      <p:sp>
        <p:nvSpPr>
          <p:cNvPr id="17" name="Text Placeholder 2"/>
          <p:cNvSpPr>
            <a:spLocks noGrp="1"/>
          </p:cNvSpPr>
          <p:nvPr>
            <p:ph type="body" idx="1" hasCustomPrompt="1"/>
          </p:nvPr>
        </p:nvSpPr>
        <p:spPr>
          <a:xfrm>
            <a:off x="5700369" y="4171857"/>
            <a:ext cx="5982556" cy="610940"/>
          </a:xfrm>
        </p:spPr>
        <p:txBody>
          <a:bodyPr/>
          <a:lstStyle>
            <a:lvl1pPr marL="0" indent="0">
              <a:buNone/>
              <a:defRPr sz="2000" cap="all" baseline="0">
                <a:solidFill>
                  <a:schemeClr val="bg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Subtitle here if you need it </a:t>
            </a:r>
          </a:p>
        </p:txBody>
      </p:sp>
    </p:spTree>
    <p:extLst>
      <p:ext uri="{BB962C8B-B14F-4D97-AF65-F5344CB8AC3E}">
        <p14:creationId xmlns:p14="http://schemas.microsoft.com/office/powerpoint/2010/main" val="1298249005"/>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Divider Slide, Photo Panel, Sky">
    <p:bg>
      <p:bgPr>
        <a:solidFill>
          <a:schemeClr val="bg1"/>
        </a:solidFill>
        <a:effectLst/>
      </p:bgPr>
    </p:bg>
    <p:spTree>
      <p:nvGrpSpPr>
        <p:cNvPr id="1" name=""/>
        <p:cNvGrpSpPr/>
        <p:nvPr/>
      </p:nvGrpSpPr>
      <p:grpSpPr>
        <a:xfrm>
          <a:off x="0" y="0"/>
          <a:ext cx="0" cy="0"/>
          <a:chOff x="0" y="0"/>
          <a:chExt cx="0" cy="0"/>
        </a:xfrm>
      </p:grpSpPr>
      <p:pic>
        <p:nvPicPr>
          <p:cNvPr id="21" name="Picture 20"/>
          <p:cNvPicPr>
            <a:picLocks/>
          </p:cNvPicPr>
          <p:nvPr/>
        </p:nvPicPr>
        <p:blipFill rotWithShape="1">
          <a:blip r:embed="rId2" cstate="print">
            <a:alphaModFix amt="85000"/>
            <a:extLst>
              <a:ext uri="{28A0092B-C50C-407E-A947-70E740481C1C}">
                <a14:useLocalDpi xmlns:a14="http://schemas.microsoft.com/office/drawing/2010/main"/>
              </a:ext>
            </a:extLst>
          </a:blip>
          <a:srcRect/>
          <a:stretch/>
        </p:blipFill>
        <p:spPr>
          <a:xfrm>
            <a:off x="-1" y="0"/>
            <a:ext cx="12179301" cy="6858000"/>
          </a:xfrm>
          <a:prstGeom prst="rect">
            <a:avLst/>
          </a:prstGeom>
        </p:spPr>
      </p:pic>
      <p:sp>
        <p:nvSpPr>
          <p:cNvPr id="8" name="Rectangle 7"/>
          <p:cNvSpPr/>
          <p:nvPr/>
        </p:nvSpPr>
        <p:spPr>
          <a:xfrm>
            <a:off x="-1" y="1"/>
            <a:ext cx="12179301" cy="3498573"/>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spcBef>
                <a:spcPts val="675"/>
              </a:spcBef>
            </a:pPr>
            <a:endParaRPr lang="en-US" sz="1500" b="1" kern="1200" dirty="0">
              <a:solidFill>
                <a:srgbClr val="FFFFFF"/>
              </a:solidFill>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20273" y="1"/>
            <a:ext cx="4859041" cy="5304711"/>
          </a:xfrm>
          <a:prstGeom prst="rect">
            <a:avLst/>
          </a:prstGeom>
        </p:spPr>
      </p:pic>
      <p:sp>
        <p:nvSpPr>
          <p:cNvPr id="17" name="Rectangle 16"/>
          <p:cNvSpPr/>
          <p:nvPr/>
        </p:nvSpPr>
        <p:spPr>
          <a:xfrm>
            <a:off x="5306585" y="2163337"/>
            <a:ext cx="6872725" cy="3175782"/>
          </a:xfrm>
          <a:prstGeom prst="rect">
            <a:avLst/>
          </a:prstGeom>
          <a:solidFill>
            <a:srgbClr val="EC22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sp>
        <p:nvSpPr>
          <p:cNvPr id="4" name="Date Placeholder 3"/>
          <p:cNvSpPr>
            <a:spLocks noGrp="1"/>
          </p:cNvSpPr>
          <p:nvPr>
            <p:ph type="dt" sz="half" idx="10"/>
          </p:nvPr>
        </p:nvSpPr>
        <p:spPr>
          <a:xfrm>
            <a:off x="10515519" y="6336344"/>
            <a:ext cx="619839" cy="150561"/>
          </a:xfrm>
        </p:spPr>
        <p:txBody>
          <a:bodyPr/>
          <a:lstStyle>
            <a:lvl1pPr algn="r">
              <a:defRPr>
                <a:solidFill>
                  <a:schemeClr val="tx1">
                    <a:lumMod val="75000"/>
                    <a:lumOff val="25000"/>
                  </a:schemeClr>
                </a:solidFill>
              </a:defRPr>
            </a:lvl1pPr>
          </a:lstStyle>
          <a:p>
            <a:fld id="{1810F6D8-6C08-5346-AB2C-3D2082F35820}"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
        <p:nvSpPr>
          <p:cNvPr id="6" name="Slide Number Placeholder 5"/>
          <p:cNvSpPr>
            <a:spLocks noGrp="1"/>
          </p:cNvSpPr>
          <p:nvPr>
            <p:ph type="sldNum" sz="quarter" idx="12"/>
          </p:nvPr>
        </p:nvSpPr>
        <p:spPr>
          <a:xfrm>
            <a:off x="11135358" y="6336344"/>
            <a:ext cx="547570" cy="150561"/>
          </a:xfrm>
        </p:spPr>
        <p:txBody>
          <a:bodyPr/>
          <a:lstStyle>
            <a:lvl1pPr algn="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sp>
        <p:nvSpPr>
          <p:cNvPr id="11" name="Picture Placeholder 10"/>
          <p:cNvSpPr>
            <a:spLocks noGrp="1"/>
          </p:cNvSpPr>
          <p:nvPr>
            <p:ph type="pic" sz="quarter" idx="13" hasCustomPrompt="1"/>
          </p:nvPr>
        </p:nvSpPr>
        <p:spPr>
          <a:xfrm>
            <a:off x="0" y="2173289"/>
            <a:ext cx="5197610" cy="3165475"/>
          </a:xfrm>
          <a:solidFill>
            <a:schemeClr val="bg1">
              <a:lumMod val="95000"/>
            </a:schemeClr>
          </a:solidFill>
        </p:spPr>
        <p:txBody>
          <a:bodyPr lIns="182880" tIns="91440" rIns="91440" bIns="91440"/>
          <a:lstStyle>
            <a:lvl1pPr marL="8334" marR="0" indent="0" algn="l" defTabSz="685800" rtl="0" eaLnBrk="1" fontAlgn="auto" latinLnBrk="0" hangingPunct="1">
              <a:lnSpc>
                <a:spcPct val="100000"/>
              </a:lnSpc>
              <a:spcBef>
                <a:spcPts val="900"/>
              </a:spcBef>
              <a:spcAft>
                <a:spcPts val="0"/>
              </a:spcAft>
              <a:buClrTx/>
              <a:buSzTx/>
              <a:buFont typeface="+mj-lt"/>
              <a:buNone/>
              <a:tabLst/>
              <a:defRPr lang="en-US" sz="1500" kern="1200" baseline="0" dirty="0">
                <a:solidFill>
                  <a:schemeClr val="tx1">
                    <a:lumMod val="75000"/>
                    <a:lumOff val="25000"/>
                  </a:schemeClr>
                </a:solidFill>
                <a:latin typeface="+mn-lt"/>
                <a:ea typeface="+mn-ea"/>
                <a:cs typeface="+mn-cs"/>
              </a:defRPr>
            </a:lvl1pPr>
          </a:lstStyle>
          <a:p>
            <a:r>
              <a:rPr lang="en-US" dirty="0" smtClean="0"/>
              <a:t>click photo placeholder icon, choose image</a:t>
            </a:r>
            <a:endParaRPr lang="en-US" dirty="0"/>
          </a:p>
        </p:txBody>
      </p:sp>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03142" y="652630"/>
            <a:ext cx="3893276" cy="943508"/>
          </a:xfrm>
          <a:prstGeom prst="rect">
            <a:avLst/>
          </a:prstGeom>
        </p:spPr>
      </p:pic>
      <p:pic>
        <p:nvPicPr>
          <p:cNvPr id="19" name="Picture 18"/>
          <p:cNvPicPr>
            <a:picLocks noChangeAspect="1"/>
          </p:cNvPicPr>
          <p:nvPr/>
        </p:nvPicPr>
        <p:blipFill>
          <a:blip r:embed="rId5"/>
          <a:stretch>
            <a:fillRect/>
          </a:stretch>
        </p:blipFill>
        <p:spPr>
          <a:xfrm>
            <a:off x="513316" y="6096803"/>
            <a:ext cx="2567802" cy="327152"/>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764" y="278672"/>
            <a:ext cx="2386839" cy="1538310"/>
          </a:xfrm>
          <a:prstGeom prst="rect">
            <a:avLst/>
          </a:prstGeom>
        </p:spPr>
      </p:pic>
      <p:sp>
        <p:nvSpPr>
          <p:cNvPr id="23" name="Title 1"/>
          <p:cNvSpPr>
            <a:spLocks noGrp="1"/>
          </p:cNvSpPr>
          <p:nvPr>
            <p:ph type="title" hasCustomPrompt="1"/>
          </p:nvPr>
        </p:nvSpPr>
        <p:spPr>
          <a:xfrm>
            <a:off x="5700382" y="2858632"/>
            <a:ext cx="5982555" cy="1188904"/>
          </a:xfrm>
        </p:spPr>
        <p:txBody>
          <a:bodyPr anchor="b" anchorCtr="0"/>
          <a:lstStyle>
            <a:lvl1pPr>
              <a:defRPr sz="4000" b="0" baseline="0">
                <a:solidFill>
                  <a:schemeClr val="bg1"/>
                </a:solidFill>
                <a:latin typeface="+mn-lt"/>
              </a:defRPr>
            </a:lvl1pPr>
          </a:lstStyle>
          <a:p>
            <a:r>
              <a:rPr lang="en-US" dirty="0" smtClean="0"/>
              <a:t>Click here to add divider slide title</a:t>
            </a:r>
            <a:endParaRPr lang="en-US" dirty="0"/>
          </a:p>
        </p:txBody>
      </p:sp>
      <p:sp>
        <p:nvSpPr>
          <p:cNvPr id="24" name="Text Placeholder 2"/>
          <p:cNvSpPr>
            <a:spLocks noGrp="1"/>
          </p:cNvSpPr>
          <p:nvPr>
            <p:ph type="body" idx="1" hasCustomPrompt="1"/>
          </p:nvPr>
        </p:nvSpPr>
        <p:spPr>
          <a:xfrm>
            <a:off x="5700369" y="4171857"/>
            <a:ext cx="5982556" cy="610940"/>
          </a:xfrm>
        </p:spPr>
        <p:txBody>
          <a:bodyPr/>
          <a:lstStyle>
            <a:lvl1pPr marL="0" indent="0">
              <a:buNone/>
              <a:defRPr sz="2000" cap="all" baseline="0">
                <a:solidFill>
                  <a:schemeClr val="bg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Subtitle here if you need it </a:t>
            </a:r>
          </a:p>
        </p:txBody>
      </p:sp>
    </p:spTree>
    <p:extLst>
      <p:ext uri="{BB962C8B-B14F-4D97-AF65-F5344CB8AC3E}">
        <p14:creationId xmlns:p14="http://schemas.microsoft.com/office/powerpoint/2010/main" val="3003405417"/>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Divider Slide, Photo BG">
    <p:bg>
      <p:bgPr>
        <a:solidFill>
          <a:schemeClr val="bg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0"/>
            <a:ext cx="12179300" cy="6858000"/>
          </a:xfrm>
          <a:solidFill>
            <a:schemeClr val="bg1">
              <a:lumMod val="95000"/>
            </a:schemeClr>
          </a:solidFill>
        </p:spPr>
        <p:txBody>
          <a:bodyPr lIns="182880" tIns="91440" rIns="91440" bIns="91440"/>
          <a:lstStyle>
            <a:lvl1pPr marL="8334" indent="0">
              <a:spcBef>
                <a:spcPts val="900"/>
              </a:spcBef>
              <a:buFont typeface="+mj-lt"/>
              <a:buNone/>
              <a:tabLst/>
              <a:defRPr baseline="0"/>
            </a:lvl1pPr>
          </a:lstStyle>
          <a:p>
            <a:r>
              <a:rPr lang="en-US" dirty="0" smtClean="0"/>
              <a:t>bring to front, click photo placeholder icon, choose image, send to back</a:t>
            </a:r>
            <a:endParaRPr lang="en-US" dirty="0"/>
          </a:p>
        </p:txBody>
      </p:sp>
      <p:sp>
        <p:nvSpPr>
          <p:cNvPr id="5" name="Rectangle 4"/>
          <p:cNvSpPr/>
          <p:nvPr/>
        </p:nvSpPr>
        <p:spPr>
          <a:xfrm>
            <a:off x="5306587" y="2163337"/>
            <a:ext cx="6872725" cy="3175782"/>
          </a:xfrm>
          <a:prstGeom prst="rect">
            <a:avLst/>
          </a:prstGeom>
          <a:solidFill>
            <a:srgbClr val="EC22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sp>
        <p:nvSpPr>
          <p:cNvPr id="4" name="Date Placeholder 3"/>
          <p:cNvSpPr>
            <a:spLocks noGrp="1"/>
          </p:cNvSpPr>
          <p:nvPr>
            <p:ph type="dt" sz="half" idx="10"/>
          </p:nvPr>
        </p:nvSpPr>
        <p:spPr>
          <a:xfrm>
            <a:off x="10515519" y="6336344"/>
            <a:ext cx="619839" cy="150561"/>
          </a:xfrm>
        </p:spPr>
        <p:txBody>
          <a:bodyPr/>
          <a:lstStyle>
            <a:lvl1pPr algn="r">
              <a:defRPr>
                <a:solidFill>
                  <a:schemeClr val="tx1">
                    <a:lumMod val="75000"/>
                    <a:lumOff val="25000"/>
                  </a:schemeClr>
                </a:solidFill>
              </a:defRPr>
            </a:lvl1pPr>
          </a:lstStyle>
          <a:p>
            <a:fld id="{E7859422-CAEE-CB47-A920-99A51425BA05}"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
        <p:nvSpPr>
          <p:cNvPr id="6" name="Slide Number Placeholder 5"/>
          <p:cNvSpPr>
            <a:spLocks noGrp="1"/>
          </p:cNvSpPr>
          <p:nvPr>
            <p:ph type="sldNum" sz="quarter" idx="12"/>
          </p:nvPr>
        </p:nvSpPr>
        <p:spPr>
          <a:xfrm>
            <a:off x="11135358" y="6336344"/>
            <a:ext cx="547570" cy="150561"/>
          </a:xfrm>
        </p:spPr>
        <p:txBody>
          <a:bodyPr/>
          <a:lstStyle>
            <a:lvl1pPr algn="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03142" y="652630"/>
            <a:ext cx="3893276" cy="943508"/>
          </a:xfrm>
          <a:prstGeom prst="rect">
            <a:avLst/>
          </a:prstGeom>
        </p:spPr>
      </p:pic>
      <p:pic>
        <p:nvPicPr>
          <p:cNvPr id="15" name="Picture 14"/>
          <p:cNvPicPr>
            <a:picLocks noChangeAspect="1"/>
          </p:cNvPicPr>
          <p:nvPr/>
        </p:nvPicPr>
        <p:blipFill>
          <a:blip r:embed="rId3"/>
          <a:stretch>
            <a:fillRect/>
          </a:stretch>
        </p:blipFill>
        <p:spPr>
          <a:xfrm>
            <a:off x="513316" y="6096803"/>
            <a:ext cx="2567802" cy="327152"/>
          </a:xfrm>
          <a:prstGeom prst="rect">
            <a:avLst/>
          </a:prstGeom>
        </p:spPr>
      </p:pic>
      <p:sp>
        <p:nvSpPr>
          <p:cNvPr id="16" name="Title 1"/>
          <p:cNvSpPr>
            <a:spLocks noGrp="1"/>
          </p:cNvSpPr>
          <p:nvPr>
            <p:ph type="title" hasCustomPrompt="1"/>
          </p:nvPr>
        </p:nvSpPr>
        <p:spPr>
          <a:xfrm>
            <a:off x="5700382" y="2858632"/>
            <a:ext cx="5982555" cy="1188904"/>
          </a:xfrm>
        </p:spPr>
        <p:txBody>
          <a:bodyPr anchor="b" anchorCtr="0"/>
          <a:lstStyle>
            <a:lvl1pPr>
              <a:defRPr sz="4000" b="0" baseline="0">
                <a:solidFill>
                  <a:schemeClr val="bg1"/>
                </a:solidFill>
                <a:latin typeface="+mn-lt"/>
              </a:defRPr>
            </a:lvl1pPr>
          </a:lstStyle>
          <a:p>
            <a:r>
              <a:rPr lang="en-US" dirty="0" smtClean="0"/>
              <a:t>Click here to add divider slide title</a:t>
            </a:r>
            <a:endParaRPr lang="en-US" dirty="0"/>
          </a:p>
        </p:txBody>
      </p:sp>
      <p:sp>
        <p:nvSpPr>
          <p:cNvPr id="17" name="Text Placeholder 2"/>
          <p:cNvSpPr>
            <a:spLocks noGrp="1"/>
          </p:cNvSpPr>
          <p:nvPr>
            <p:ph type="body" idx="1" hasCustomPrompt="1"/>
          </p:nvPr>
        </p:nvSpPr>
        <p:spPr>
          <a:xfrm>
            <a:off x="5700369" y="4171857"/>
            <a:ext cx="5982556" cy="610940"/>
          </a:xfrm>
        </p:spPr>
        <p:txBody>
          <a:bodyPr/>
          <a:lstStyle>
            <a:lvl1pPr marL="0" indent="0">
              <a:buNone/>
              <a:defRPr sz="2000" cap="all" baseline="0">
                <a:solidFill>
                  <a:schemeClr val="bg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Subtitle here if you need it </a:t>
            </a:r>
          </a:p>
        </p:txBody>
      </p:sp>
    </p:spTree>
    <p:extLst>
      <p:ext uri="{BB962C8B-B14F-4D97-AF65-F5344CB8AC3E}">
        <p14:creationId xmlns:p14="http://schemas.microsoft.com/office/powerpoint/2010/main" val="761586011"/>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Divider Slide, Photo Panel, White BG">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5318061" y="2173289"/>
            <a:ext cx="6861240" cy="3165475"/>
          </a:xfrm>
          <a:prstGeom prst="rect">
            <a:avLst/>
          </a:prstGeom>
          <a:solidFill>
            <a:srgbClr val="EC22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3385910" y="2173856"/>
            <a:ext cx="1830194" cy="3173396"/>
          </a:xfrm>
          <a:prstGeom prst="rect">
            <a:avLst/>
          </a:prstGeom>
        </p:spPr>
      </p:pic>
      <p:sp>
        <p:nvSpPr>
          <p:cNvPr id="18" name="Picture Placeholder 10"/>
          <p:cNvSpPr>
            <a:spLocks noGrp="1"/>
          </p:cNvSpPr>
          <p:nvPr>
            <p:ph type="pic" sz="quarter" idx="13" hasCustomPrompt="1"/>
          </p:nvPr>
        </p:nvSpPr>
        <p:spPr>
          <a:xfrm>
            <a:off x="2" y="2173289"/>
            <a:ext cx="3283950" cy="3165475"/>
          </a:xfrm>
          <a:solidFill>
            <a:schemeClr val="bg1">
              <a:lumMod val="95000"/>
            </a:schemeClr>
          </a:solidFill>
        </p:spPr>
        <p:txBody>
          <a:bodyPr lIns="182880" tIns="91440" rIns="457200" bIns="91440"/>
          <a:lstStyle>
            <a:lvl1pPr marL="0" marR="0" indent="0" algn="l" defTabSz="685800" rtl="0" eaLnBrk="1" fontAlgn="auto" latinLnBrk="0" hangingPunct="1">
              <a:lnSpc>
                <a:spcPct val="100000"/>
              </a:lnSpc>
              <a:spcBef>
                <a:spcPts val="900"/>
              </a:spcBef>
              <a:spcAft>
                <a:spcPts val="0"/>
              </a:spcAft>
              <a:buClrTx/>
              <a:buSzTx/>
              <a:buFont typeface="+mj-lt"/>
              <a:buNone/>
              <a:tabLst/>
              <a:defRPr baseline="0"/>
            </a:lvl1pPr>
          </a:lstStyle>
          <a:p>
            <a:r>
              <a:rPr lang="en-US" dirty="0" smtClean="0"/>
              <a:t>click photo placeholder icon, choose image</a:t>
            </a:r>
            <a:endParaRPr lang="en-US" dirty="0"/>
          </a:p>
        </p:txBody>
      </p:sp>
      <p:sp>
        <p:nvSpPr>
          <p:cNvPr id="4" name="Date Placeholder 3"/>
          <p:cNvSpPr>
            <a:spLocks noGrp="1"/>
          </p:cNvSpPr>
          <p:nvPr>
            <p:ph type="dt" sz="half" idx="10"/>
          </p:nvPr>
        </p:nvSpPr>
        <p:spPr>
          <a:xfrm>
            <a:off x="10515519" y="6336344"/>
            <a:ext cx="619839" cy="150561"/>
          </a:xfrm>
        </p:spPr>
        <p:txBody>
          <a:bodyPr/>
          <a:lstStyle>
            <a:lvl1pPr algn="r">
              <a:defRPr>
                <a:solidFill>
                  <a:schemeClr val="tx1">
                    <a:lumMod val="75000"/>
                    <a:lumOff val="25000"/>
                  </a:schemeClr>
                </a:solidFill>
              </a:defRPr>
            </a:lvl1pPr>
          </a:lstStyle>
          <a:p>
            <a:fld id="{C3EBACB5-A29B-8B43-A740-9E03E951B690}"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
        <p:nvSpPr>
          <p:cNvPr id="6" name="Slide Number Placeholder 5"/>
          <p:cNvSpPr>
            <a:spLocks noGrp="1"/>
          </p:cNvSpPr>
          <p:nvPr>
            <p:ph type="sldNum" sz="quarter" idx="12"/>
          </p:nvPr>
        </p:nvSpPr>
        <p:spPr>
          <a:xfrm>
            <a:off x="11135358" y="6336344"/>
            <a:ext cx="547570" cy="150561"/>
          </a:xfrm>
        </p:spPr>
        <p:txBody>
          <a:bodyPr/>
          <a:lstStyle>
            <a:lvl1pPr algn="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03142" y="652630"/>
            <a:ext cx="3893276" cy="943508"/>
          </a:xfrm>
          <a:prstGeom prst="rect">
            <a:avLst/>
          </a:prstGeom>
        </p:spPr>
      </p:pic>
      <p:pic>
        <p:nvPicPr>
          <p:cNvPr id="21" name="Picture 20"/>
          <p:cNvPicPr>
            <a:picLocks noChangeAspect="1"/>
          </p:cNvPicPr>
          <p:nvPr/>
        </p:nvPicPr>
        <p:blipFill>
          <a:blip r:embed="rId4"/>
          <a:stretch>
            <a:fillRect/>
          </a:stretch>
        </p:blipFill>
        <p:spPr>
          <a:xfrm>
            <a:off x="513316" y="6096803"/>
            <a:ext cx="2567802" cy="327152"/>
          </a:xfrm>
          <a:prstGeom prst="rect">
            <a:avLst/>
          </a:prstGeom>
        </p:spPr>
      </p:pic>
      <p:sp>
        <p:nvSpPr>
          <p:cNvPr id="12" name="Title 1"/>
          <p:cNvSpPr>
            <a:spLocks noGrp="1"/>
          </p:cNvSpPr>
          <p:nvPr>
            <p:ph type="title" hasCustomPrompt="1"/>
          </p:nvPr>
        </p:nvSpPr>
        <p:spPr>
          <a:xfrm>
            <a:off x="5700382" y="2858632"/>
            <a:ext cx="5982555" cy="1188904"/>
          </a:xfrm>
        </p:spPr>
        <p:txBody>
          <a:bodyPr anchor="b" anchorCtr="0"/>
          <a:lstStyle>
            <a:lvl1pPr>
              <a:defRPr sz="4000" b="0" baseline="0">
                <a:solidFill>
                  <a:schemeClr val="bg1"/>
                </a:solidFill>
                <a:latin typeface="+mn-lt"/>
              </a:defRPr>
            </a:lvl1pPr>
          </a:lstStyle>
          <a:p>
            <a:r>
              <a:rPr lang="en-US" dirty="0" smtClean="0"/>
              <a:t>Click here to add divider slide title</a:t>
            </a:r>
            <a:endParaRPr lang="en-US" dirty="0"/>
          </a:p>
        </p:txBody>
      </p:sp>
      <p:sp>
        <p:nvSpPr>
          <p:cNvPr id="13" name="Text Placeholder 2"/>
          <p:cNvSpPr>
            <a:spLocks noGrp="1"/>
          </p:cNvSpPr>
          <p:nvPr>
            <p:ph type="body" idx="1" hasCustomPrompt="1"/>
          </p:nvPr>
        </p:nvSpPr>
        <p:spPr>
          <a:xfrm>
            <a:off x="5700369" y="4171857"/>
            <a:ext cx="5982556" cy="610940"/>
          </a:xfrm>
        </p:spPr>
        <p:txBody>
          <a:bodyPr/>
          <a:lstStyle>
            <a:lvl1pPr marL="0" indent="0">
              <a:buNone/>
              <a:defRPr sz="2000" cap="all" baseline="0">
                <a:solidFill>
                  <a:schemeClr val="bg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Subtitle here if you need it </a:t>
            </a:r>
          </a:p>
        </p:txBody>
      </p:sp>
    </p:spTree>
    <p:extLst>
      <p:ext uri="{BB962C8B-B14F-4D97-AF65-F5344CB8AC3E}">
        <p14:creationId xmlns:p14="http://schemas.microsoft.com/office/powerpoint/2010/main" val="393496909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Only 0">
    <p:bg>
      <p:bgPr>
        <a:gradFill flip="none" rotWithShape="1">
          <a:gsLst>
            <a:gs pos="0">
              <a:srgbClr val="BDBDBD"/>
            </a:gs>
            <a:gs pos="100000">
              <a:srgbClr val="949494"/>
            </a:gs>
          </a:gsLst>
          <a:path path="circle">
            <a:fillToRect l="50000" t="50000" r="50000" b="50000"/>
          </a:path>
        </a:gradFill>
        <a:effectLst/>
      </p:bgPr>
    </p:bg>
    <p:spTree>
      <p:nvGrpSpPr>
        <p:cNvPr id="1" name=""/>
        <p:cNvGrpSpPr/>
        <p:nvPr/>
      </p:nvGrpSpPr>
      <p:grpSpPr>
        <a:xfrm>
          <a:off x="0" y="0"/>
          <a:ext cx="0" cy="0"/>
          <a:chOff x="0" y="0"/>
          <a:chExt cx="0" cy="0"/>
        </a:xfrm>
      </p:grpSpPr>
      <p:sp>
        <p:nvSpPr>
          <p:cNvPr id="59" name="Shape 59"/>
          <p:cNvSpPr>
            <a:spLocks noGrp="1"/>
          </p:cNvSpPr>
          <p:nvPr>
            <p:ph type="title"/>
          </p:nvPr>
        </p:nvSpPr>
        <p:spPr>
          <a:xfrm>
            <a:off x="664461" y="0"/>
            <a:ext cx="10072462" cy="1326992"/>
          </a:xfrm>
          <a:prstGeom prst="rect">
            <a:avLst/>
          </a:prstGeom>
        </p:spPr>
        <p:txBody>
          <a:bodyPr/>
          <a:lstStyle/>
          <a:p>
            <a:pPr lvl="0">
              <a:defRPr sz="1800">
                <a:solidFill>
                  <a:srgbClr val="000000"/>
                </a:solidFill>
              </a:defRPr>
            </a:pPr>
            <a:r>
              <a:rPr sz="3200">
                <a:solidFill>
                  <a:srgbClr val="073E87"/>
                </a:solidFill>
              </a:rPr>
              <a:t>Title Text</a:t>
            </a:r>
          </a:p>
        </p:txBody>
      </p:sp>
      <p:sp>
        <p:nvSpPr>
          <p:cNvPr id="60" name="Shape 6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Divider Slide, Bottom, Sky">
    <p:bg>
      <p:bgPr>
        <a:solidFill>
          <a:schemeClr val="bg1"/>
        </a:solidFill>
        <a:effectLst/>
      </p:bgPr>
    </p:bg>
    <p:spTree>
      <p:nvGrpSpPr>
        <p:cNvPr id="1" name=""/>
        <p:cNvGrpSpPr/>
        <p:nvPr/>
      </p:nvGrpSpPr>
      <p:grpSpPr>
        <a:xfrm>
          <a:off x="0" y="0"/>
          <a:ext cx="0" cy="0"/>
          <a:chOff x="0" y="0"/>
          <a:chExt cx="0" cy="0"/>
        </a:xfrm>
      </p:grpSpPr>
      <p:pic>
        <p:nvPicPr>
          <p:cNvPr id="17" name="Picture 16"/>
          <p:cNvPicPr>
            <a:picLocks/>
          </p:cNvPicPr>
          <p:nvPr/>
        </p:nvPicPr>
        <p:blipFill rotWithShape="1">
          <a:blip r:embed="rId2" cstate="print">
            <a:alphaModFix amt="85000"/>
            <a:extLst>
              <a:ext uri="{28A0092B-C50C-407E-A947-70E740481C1C}">
                <a14:useLocalDpi xmlns:a14="http://schemas.microsoft.com/office/drawing/2010/main"/>
              </a:ext>
            </a:extLst>
          </a:blip>
          <a:srcRect/>
          <a:stretch/>
        </p:blipFill>
        <p:spPr>
          <a:xfrm>
            <a:off x="-1" y="0"/>
            <a:ext cx="12179301" cy="6858000"/>
          </a:xfrm>
          <a:prstGeom prst="rect">
            <a:avLst/>
          </a:prstGeom>
        </p:spPr>
      </p:pic>
      <p:sp>
        <p:nvSpPr>
          <p:cNvPr id="8" name="Rectangle 7"/>
          <p:cNvSpPr/>
          <p:nvPr/>
        </p:nvSpPr>
        <p:spPr>
          <a:xfrm>
            <a:off x="13" y="1"/>
            <a:ext cx="12179301" cy="3498573"/>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spcBef>
                <a:spcPts val="675"/>
              </a:spcBef>
            </a:pPr>
            <a:endParaRPr lang="en-US" sz="1500" b="1" kern="1200" dirty="0">
              <a:solidFill>
                <a:srgbClr val="FFFFFF"/>
              </a:solidFill>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35983" y="1"/>
            <a:ext cx="4859041" cy="530471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03142" y="652630"/>
            <a:ext cx="3893276" cy="943508"/>
          </a:xfrm>
          <a:prstGeom prst="rect">
            <a:avLst/>
          </a:prstGeom>
        </p:spPr>
      </p:pic>
      <p:sp>
        <p:nvSpPr>
          <p:cNvPr id="2" name="Title 1"/>
          <p:cNvSpPr>
            <a:spLocks noGrp="1"/>
          </p:cNvSpPr>
          <p:nvPr>
            <p:ph type="title" hasCustomPrompt="1"/>
          </p:nvPr>
        </p:nvSpPr>
        <p:spPr>
          <a:xfrm>
            <a:off x="496370" y="4803435"/>
            <a:ext cx="6371956" cy="1188904"/>
          </a:xfrm>
        </p:spPr>
        <p:txBody>
          <a:bodyPr anchor="b" anchorCtr="0"/>
          <a:lstStyle>
            <a:lvl1pPr>
              <a:defRPr sz="4000" b="0" baseline="0">
                <a:solidFill>
                  <a:schemeClr val="tx1"/>
                </a:solidFill>
                <a:latin typeface="+mn-lt"/>
              </a:defRPr>
            </a:lvl1pPr>
          </a:lstStyle>
          <a:p>
            <a:r>
              <a:rPr lang="en-US" dirty="0" smtClean="0"/>
              <a:t>Click here to add divider slide title</a:t>
            </a:r>
            <a:endParaRPr lang="en-US" dirty="0"/>
          </a:p>
        </p:txBody>
      </p:sp>
      <p:sp>
        <p:nvSpPr>
          <p:cNvPr id="3" name="Text Placeholder 2"/>
          <p:cNvSpPr>
            <a:spLocks noGrp="1"/>
          </p:cNvSpPr>
          <p:nvPr>
            <p:ph type="body" idx="1" hasCustomPrompt="1"/>
          </p:nvPr>
        </p:nvSpPr>
        <p:spPr>
          <a:xfrm>
            <a:off x="496370" y="6083207"/>
            <a:ext cx="6371956" cy="610940"/>
          </a:xfrm>
        </p:spPr>
        <p:txBody>
          <a:bodyPr/>
          <a:lstStyle>
            <a:lvl1pPr marL="0" indent="0">
              <a:buNone/>
              <a:defRPr sz="2000" cap="all" baseline="0">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Subtitle here if you need it </a:t>
            </a:r>
          </a:p>
        </p:txBody>
      </p:sp>
    </p:spTree>
    <p:extLst>
      <p:ext uri="{BB962C8B-B14F-4D97-AF65-F5344CB8AC3E}">
        <p14:creationId xmlns:p14="http://schemas.microsoft.com/office/powerpoint/2010/main" val="495782732"/>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Divider Slide, Bottom, Photo">
    <p:bg>
      <p:bgPr>
        <a:solidFill>
          <a:schemeClr val="bg1"/>
        </a:solidFill>
        <a:effectLst/>
      </p:bgPr>
    </p:bg>
    <p:spTree>
      <p:nvGrpSpPr>
        <p:cNvPr id="1" name=""/>
        <p:cNvGrpSpPr/>
        <p:nvPr/>
      </p:nvGrpSpPr>
      <p:grpSpPr>
        <a:xfrm>
          <a:off x="0" y="0"/>
          <a:ext cx="0" cy="0"/>
          <a:chOff x="0" y="0"/>
          <a:chExt cx="0" cy="0"/>
        </a:xfrm>
      </p:grpSpPr>
      <p:sp>
        <p:nvSpPr>
          <p:cNvPr id="13" name="Picture Placeholder 10"/>
          <p:cNvSpPr>
            <a:spLocks noGrp="1"/>
          </p:cNvSpPr>
          <p:nvPr>
            <p:ph type="pic" sz="quarter" idx="13" hasCustomPrompt="1"/>
          </p:nvPr>
        </p:nvSpPr>
        <p:spPr>
          <a:xfrm>
            <a:off x="0" y="0"/>
            <a:ext cx="12179300" cy="6858000"/>
          </a:xfrm>
          <a:solidFill>
            <a:schemeClr val="bg1">
              <a:lumMod val="95000"/>
            </a:schemeClr>
          </a:solidFill>
        </p:spPr>
        <p:txBody>
          <a:bodyPr lIns="182880" tIns="91440" rIns="91440" bIns="91440"/>
          <a:lstStyle>
            <a:lvl1pPr marL="8334" indent="0">
              <a:spcBef>
                <a:spcPts val="900"/>
              </a:spcBef>
              <a:buFont typeface="+mj-lt"/>
              <a:buNone/>
              <a:tabLst/>
              <a:defRPr baseline="0"/>
            </a:lvl1pPr>
          </a:lstStyle>
          <a:p>
            <a:r>
              <a:rPr lang="en-US" dirty="0" smtClean="0"/>
              <a:t>click photo placeholder icon, choose image</a:t>
            </a:r>
            <a:endParaRPr lang="en-US" dirty="0"/>
          </a:p>
        </p:txBody>
      </p:sp>
      <p:sp>
        <p:nvSpPr>
          <p:cNvPr id="5" name="Rectangle 4"/>
          <p:cNvSpPr/>
          <p:nvPr/>
        </p:nvSpPr>
        <p:spPr>
          <a:xfrm>
            <a:off x="0" y="4449337"/>
            <a:ext cx="12179300" cy="2408662"/>
          </a:xfrm>
          <a:prstGeom prst="rect">
            <a:avLst/>
          </a:prstGeom>
          <a:solidFill>
            <a:srgbClr val="EC22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sp>
        <p:nvSpPr>
          <p:cNvPr id="2" name="Title 1"/>
          <p:cNvSpPr>
            <a:spLocks noGrp="1"/>
          </p:cNvSpPr>
          <p:nvPr>
            <p:ph type="title" hasCustomPrompt="1"/>
          </p:nvPr>
        </p:nvSpPr>
        <p:spPr>
          <a:xfrm>
            <a:off x="501613" y="4803435"/>
            <a:ext cx="6366713" cy="1188904"/>
          </a:xfrm>
        </p:spPr>
        <p:txBody>
          <a:bodyPr anchor="b" anchorCtr="0"/>
          <a:lstStyle>
            <a:lvl1pPr>
              <a:defRPr sz="4000" b="0" baseline="0">
                <a:solidFill>
                  <a:schemeClr val="bg1"/>
                </a:solidFill>
                <a:latin typeface="+mn-lt"/>
              </a:defRPr>
            </a:lvl1pPr>
          </a:lstStyle>
          <a:p>
            <a:r>
              <a:rPr lang="en-US" dirty="0" smtClean="0"/>
              <a:t>Click here to add divider slide title</a:t>
            </a:r>
            <a:endParaRPr lang="en-US" dirty="0"/>
          </a:p>
        </p:txBody>
      </p:sp>
      <p:sp>
        <p:nvSpPr>
          <p:cNvPr id="3" name="Text Placeholder 2"/>
          <p:cNvSpPr>
            <a:spLocks noGrp="1"/>
          </p:cNvSpPr>
          <p:nvPr>
            <p:ph type="body" idx="1" hasCustomPrompt="1"/>
          </p:nvPr>
        </p:nvSpPr>
        <p:spPr>
          <a:xfrm>
            <a:off x="501613" y="6083207"/>
            <a:ext cx="6366713" cy="610940"/>
          </a:xfrm>
        </p:spPr>
        <p:txBody>
          <a:bodyPr/>
          <a:lstStyle>
            <a:lvl1pPr marL="0" indent="0">
              <a:buNone/>
              <a:defRPr sz="2000" cap="all" baseline="0">
                <a:solidFill>
                  <a:schemeClr val="bg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Subtitle here if you need it </a:t>
            </a:r>
          </a:p>
        </p:txBody>
      </p:sp>
      <p:sp>
        <p:nvSpPr>
          <p:cNvPr id="4" name="Date Placeholder 3"/>
          <p:cNvSpPr>
            <a:spLocks noGrp="1"/>
          </p:cNvSpPr>
          <p:nvPr>
            <p:ph type="dt" sz="half" idx="10"/>
          </p:nvPr>
        </p:nvSpPr>
        <p:spPr>
          <a:xfrm>
            <a:off x="10515519" y="6336344"/>
            <a:ext cx="619839" cy="150561"/>
          </a:xfrm>
        </p:spPr>
        <p:txBody>
          <a:bodyPr/>
          <a:lstStyle>
            <a:lvl1pPr algn="r">
              <a:defRPr>
                <a:solidFill>
                  <a:schemeClr val="bg1"/>
                </a:solidFill>
              </a:defRPr>
            </a:lvl1pPr>
          </a:lstStyle>
          <a:p>
            <a:fld id="{768B454E-42A6-BD4B-9787-E75A8EAEDDA5}" type="datetime1">
              <a:rPr lang="en-US" smtClean="0">
                <a:solidFill>
                  <a:srgbClr val="FFFFFF"/>
                </a:solidFill>
              </a:rPr>
              <a:pPr/>
              <a:t>9/22/2018</a:t>
            </a:fld>
            <a:endParaRPr lang="en-US" dirty="0">
              <a:solidFill>
                <a:srgbClr val="FFFFFF"/>
              </a:solidFill>
            </a:endParaRPr>
          </a:p>
        </p:txBody>
      </p:sp>
      <p:sp>
        <p:nvSpPr>
          <p:cNvPr id="6" name="Slide Number Placeholder 5"/>
          <p:cNvSpPr>
            <a:spLocks noGrp="1"/>
          </p:cNvSpPr>
          <p:nvPr>
            <p:ph type="sldNum" sz="quarter" idx="12"/>
          </p:nvPr>
        </p:nvSpPr>
        <p:spPr>
          <a:xfrm>
            <a:off x="11135358" y="6336344"/>
            <a:ext cx="547570" cy="150561"/>
          </a:xfrm>
        </p:spPr>
        <p:txBody>
          <a:bodyPr/>
          <a:lstStyle>
            <a:lvl1pPr algn="r">
              <a:defRPr>
                <a:solidFill>
                  <a:schemeClr val="bg1"/>
                </a:solidFill>
              </a:defRPr>
            </a:lvl1pPr>
          </a:lstStyle>
          <a:p>
            <a:fld id="{7B760378-C281-4623-9EC6-C984FC2C1DF8}" type="slidenum">
              <a:rPr lang="en-US" smtClean="0">
                <a:solidFill>
                  <a:srgbClr val="FFFFFF"/>
                </a:solidFill>
              </a:rPr>
              <a:pPr/>
              <a:t>‹#›</a:t>
            </a:fld>
            <a:endParaRPr lang="en-US">
              <a:solidFill>
                <a:srgbClr val="FFFFFF"/>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03142" y="652630"/>
            <a:ext cx="3893276" cy="943508"/>
          </a:xfrm>
          <a:prstGeom prst="rect">
            <a:avLst/>
          </a:prstGeom>
        </p:spPr>
      </p:pic>
    </p:spTree>
    <p:extLst>
      <p:ext uri="{BB962C8B-B14F-4D97-AF65-F5344CB8AC3E}">
        <p14:creationId xmlns:p14="http://schemas.microsoft.com/office/powerpoint/2010/main" val="310047250"/>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Impactful Slide, red">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375" y="439387"/>
            <a:ext cx="7938190" cy="5275612"/>
          </a:xfrm>
        </p:spPr>
        <p:txBody>
          <a:bodyPr anchor="b" anchorCtr="0"/>
          <a:lstStyle>
            <a:lvl1pPr>
              <a:defRPr sz="1800" cap="all" baseline="0">
                <a:solidFill>
                  <a:schemeClr val="bg1"/>
                </a:solidFill>
              </a:defRPr>
            </a:lvl1pPr>
            <a:lvl2pPr>
              <a:spcBef>
                <a:spcPts val="0"/>
              </a:spcBef>
              <a:defRPr sz="4000" b="0" baseline="0">
                <a:solidFill>
                  <a:schemeClr val="bg1"/>
                </a:solidFill>
              </a:defRPr>
            </a:lvl2pPr>
            <a:lvl3pPr marL="129779" indent="-122635">
              <a:tabLst/>
              <a:defRPr sz="1800">
                <a:solidFill>
                  <a:schemeClr val="bg1"/>
                </a:solidFill>
              </a:defRPr>
            </a:lvl3pPr>
            <a:lvl4pPr marL="129779" indent="-122635">
              <a:tabLst/>
              <a:defRPr sz="1800">
                <a:solidFill>
                  <a:schemeClr val="bg1"/>
                </a:solidFill>
              </a:defRPr>
            </a:lvl4pPr>
            <a:lvl5pPr marL="129779" indent="-122635">
              <a:tabLst/>
              <a:defRPr sz="18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1043941" y="6336326"/>
            <a:ext cx="7764304" cy="165688"/>
          </a:xfrm>
        </p:spPr>
        <p:txBody>
          <a:bodyPr/>
          <a:lstStyle>
            <a:lvl1pPr>
              <a:defRPr>
                <a:solidFill>
                  <a:schemeClr val="bg1"/>
                </a:solidFill>
              </a:defRPr>
            </a:lvl1pPr>
          </a:lstStyle>
          <a:p>
            <a:r>
              <a:rPr lang="en-US" smtClean="0">
                <a:solidFill>
                  <a:srgbClr val="FFFFFF"/>
                </a:solidFill>
              </a:rPr>
              <a:t>© 2017 Cardinal Health. All Rights Reserved.</a:t>
            </a:r>
            <a:endParaRPr lang="en-US" dirty="0" smtClean="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B760378-C281-4623-9EC6-C984FC2C1DF8}" type="slidenum">
              <a:rPr lang="en-US" smtClean="0">
                <a:solidFill>
                  <a:srgbClr val="FFFFFF"/>
                </a:solidFill>
              </a:rPr>
              <a:pPr/>
              <a:t>‹#›</a:t>
            </a:fld>
            <a:endParaRPr lang="en-US">
              <a:solidFill>
                <a:srgbClr val="FFFFFF"/>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03634" y="5821635"/>
            <a:ext cx="2089075" cy="506273"/>
          </a:xfrm>
          <a:prstGeom prst="rect">
            <a:avLst/>
          </a:prstGeom>
        </p:spPr>
      </p:pic>
      <p:sp>
        <p:nvSpPr>
          <p:cNvPr id="8" name="Date Placeholder 3"/>
          <p:cNvSpPr>
            <a:spLocks noGrp="1"/>
          </p:cNvSpPr>
          <p:nvPr>
            <p:ph type="dt" sz="half" idx="10"/>
          </p:nvPr>
        </p:nvSpPr>
        <p:spPr>
          <a:xfrm>
            <a:off x="4767423" y="6336324"/>
            <a:ext cx="619839" cy="150562"/>
          </a:xfrm>
        </p:spPr>
        <p:txBody>
          <a:bodyPr/>
          <a:lstStyle>
            <a:lvl1pPr>
              <a:defRPr>
                <a:solidFill>
                  <a:schemeClr val="bg1"/>
                </a:solidFill>
              </a:defRPr>
            </a:lvl1pPr>
          </a:lstStyle>
          <a:p>
            <a:fld id="{95A0F342-EEAD-BB41-95B7-884729BD5739}" type="datetime1">
              <a:rPr lang="en-US" smtClean="0">
                <a:solidFill>
                  <a:srgbClr val="FFFFFF"/>
                </a:solidFill>
              </a:rPr>
              <a:pPr/>
              <a:t>9/22/2018</a:t>
            </a:fld>
            <a:endParaRPr lang="en-US" dirty="0">
              <a:solidFill>
                <a:srgbClr val="FFFFFF"/>
              </a:solidFill>
            </a:endParaRPr>
          </a:p>
        </p:txBody>
      </p:sp>
    </p:spTree>
    <p:extLst>
      <p:ext uri="{BB962C8B-B14F-4D97-AF65-F5344CB8AC3E}">
        <p14:creationId xmlns:p14="http://schemas.microsoft.com/office/powerpoint/2010/main" val="3879954992"/>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Impactful Slide, red">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375" y="439387"/>
            <a:ext cx="7938190" cy="5275612"/>
          </a:xfrm>
        </p:spPr>
        <p:txBody>
          <a:bodyPr anchor="b" anchorCtr="0"/>
          <a:lstStyle>
            <a:lvl1pPr>
              <a:defRPr sz="1800" cap="all" baseline="0">
                <a:solidFill>
                  <a:schemeClr val="tx1">
                    <a:lumMod val="75000"/>
                    <a:lumOff val="25000"/>
                  </a:schemeClr>
                </a:solidFill>
              </a:defRPr>
            </a:lvl1pPr>
            <a:lvl2pPr>
              <a:spcBef>
                <a:spcPts val="0"/>
              </a:spcBef>
              <a:defRPr sz="4000" b="0" baseline="0">
                <a:solidFill>
                  <a:schemeClr val="tx1">
                    <a:lumMod val="75000"/>
                    <a:lumOff val="25000"/>
                  </a:schemeClr>
                </a:solidFill>
              </a:defRPr>
            </a:lvl2pPr>
            <a:lvl3pPr marL="129779" indent="-122635">
              <a:tabLst/>
              <a:defRPr sz="1800">
                <a:solidFill>
                  <a:schemeClr val="tx1">
                    <a:lumMod val="75000"/>
                    <a:lumOff val="25000"/>
                  </a:schemeClr>
                </a:solidFill>
              </a:defRPr>
            </a:lvl3pPr>
            <a:lvl4pPr marL="129779" indent="-122635">
              <a:tabLst/>
              <a:defRPr sz="1800">
                <a:solidFill>
                  <a:schemeClr val="tx1">
                    <a:lumMod val="75000"/>
                    <a:lumOff val="25000"/>
                  </a:schemeClr>
                </a:solidFill>
              </a:defRPr>
            </a:lvl4pPr>
            <a:lvl5pPr marL="129779" indent="-122635">
              <a:tabLst/>
              <a:defRPr sz="18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1043941" y="6336326"/>
            <a:ext cx="7764304" cy="165688"/>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a:t>
            </a:r>
            <a:endParaRPr lang="en-US" dirty="0" smtClean="0">
              <a:solidFill>
                <a:srgbClr val="000000">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pic>
        <p:nvPicPr>
          <p:cNvPr id="11" name="Picture 10"/>
          <p:cNvPicPr>
            <a:picLocks noChangeAspect="1"/>
          </p:cNvPicPr>
          <p:nvPr/>
        </p:nvPicPr>
        <p:blipFill>
          <a:blip r:embed="rId2" cstate="print">
            <a:alphaModFix amt="70000"/>
            <a:extLst>
              <a:ext uri="{28A0092B-C50C-407E-A947-70E740481C1C}">
                <a14:useLocalDpi xmlns:a14="http://schemas.microsoft.com/office/drawing/2010/main"/>
              </a:ext>
            </a:extLst>
          </a:blip>
          <a:stretch>
            <a:fillRect/>
          </a:stretch>
        </p:blipFill>
        <p:spPr>
          <a:xfrm>
            <a:off x="9403634" y="5831193"/>
            <a:ext cx="2070481" cy="501767"/>
          </a:xfrm>
          <a:prstGeom prst="rect">
            <a:avLst/>
          </a:prstGeom>
        </p:spPr>
      </p:pic>
      <p:sp>
        <p:nvSpPr>
          <p:cNvPr id="8" name="Date Placeholder 3"/>
          <p:cNvSpPr>
            <a:spLocks noGrp="1"/>
          </p:cNvSpPr>
          <p:nvPr>
            <p:ph type="dt" sz="half" idx="10"/>
          </p:nvPr>
        </p:nvSpPr>
        <p:spPr>
          <a:xfrm>
            <a:off x="4767423" y="6336324"/>
            <a:ext cx="619839" cy="150562"/>
          </a:xfrm>
        </p:spPr>
        <p:txBody>
          <a:bodyPr/>
          <a:lstStyle>
            <a:lvl1pPr>
              <a:defRPr>
                <a:solidFill>
                  <a:schemeClr val="tx1">
                    <a:lumMod val="75000"/>
                    <a:lumOff val="25000"/>
                  </a:schemeClr>
                </a:solidFill>
              </a:defRPr>
            </a:lvl1pPr>
          </a:lstStyle>
          <a:p>
            <a:fld id="{C1EBDC6E-760D-5E41-BC9F-3EFA94D2D455}"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Tree>
    <p:extLst>
      <p:ext uri="{BB962C8B-B14F-4D97-AF65-F5344CB8AC3E}">
        <p14:creationId xmlns:p14="http://schemas.microsoft.com/office/powerpoint/2010/main" val="3121393124"/>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_Impactful Slide, red">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375" y="439387"/>
            <a:ext cx="7938190" cy="5275612"/>
          </a:xfrm>
        </p:spPr>
        <p:txBody>
          <a:bodyPr anchor="b" anchorCtr="0"/>
          <a:lstStyle>
            <a:lvl1pPr>
              <a:defRPr sz="1800" cap="all" baseline="0">
                <a:solidFill>
                  <a:schemeClr val="tx1">
                    <a:lumMod val="75000"/>
                    <a:lumOff val="25000"/>
                  </a:schemeClr>
                </a:solidFill>
              </a:defRPr>
            </a:lvl1pPr>
            <a:lvl2pPr>
              <a:spcBef>
                <a:spcPts val="0"/>
              </a:spcBef>
              <a:defRPr sz="4000" b="0" baseline="0">
                <a:solidFill>
                  <a:schemeClr val="tx1">
                    <a:lumMod val="75000"/>
                    <a:lumOff val="25000"/>
                  </a:schemeClr>
                </a:solidFill>
              </a:defRPr>
            </a:lvl2pPr>
            <a:lvl3pPr marL="129779" indent="-122635">
              <a:tabLst/>
              <a:defRPr sz="1800">
                <a:solidFill>
                  <a:schemeClr val="tx1">
                    <a:lumMod val="75000"/>
                    <a:lumOff val="25000"/>
                  </a:schemeClr>
                </a:solidFill>
              </a:defRPr>
            </a:lvl3pPr>
            <a:lvl4pPr marL="129779" indent="-122635">
              <a:tabLst/>
              <a:defRPr sz="1800">
                <a:solidFill>
                  <a:schemeClr val="tx1">
                    <a:lumMod val="75000"/>
                    <a:lumOff val="25000"/>
                  </a:schemeClr>
                </a:solidFill>
              </a:defRPr>
            </a:lvl4pPr>
            <a:lvl5pPr marL="129779" indent="-122635">
              <a:tabLst/>
              <a:defRPr sz="18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1043941" y="6336326"/>
            <a:ext cx="7764304" cy="165688"/>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a:t>
            </a:r>
            <a:endParaRPr lang="en-US" dirty="0" smtClean="0">
              <a:solidFill>
                <a:srgbClr val="000000">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pic>
        <p:nvPicPr>
          <p:cNvPr id="9" name="Picture 8"/>
          <p:cNvPicPr>
            <a:picLocks noChangeAspect="1"/>
          </p:cNvPicPr>
          <p:nvPr/>
        </p:nvPicPr>
        <p:blipFill>
          <a:blip r:embed="rId2" cstate="print">
            <a:alphaModFix amt="70000"/>
            <a:extLst>
              <a:ext uri="{28A0092B-C50C-407E-A947-70E740481C1C}">
                <a14:useLocalDpi xmlns:a14="http://schemas.microsoft.com/office/drawing/2010/main"/>
              </a:ext>
            </a:extLst>
          </a:blip>
          <a:stretch>
            <a:fillRect/>
          </a:stretch>
        </p:blipFill>
        <p:spPr>
          <a:xfrm>
            <a:off x="9403634" y="5831193"/>
            <a:ext cx="2070481" cy="501767"/>
          </a:xfrm>
          <a:prstGeom prst="rect">
            <a:avLst/>
          </a:prstGeom>
        </p:spPr>
      </p:pic>
      <p:sp>
        <p:nvSpPr>
          <p:cNvPr id="10" name="Date Placeholder 3"/>
          <p:cNvSpPr>
            <a:spLocks noGrp="1"/>
          </p:cNvSpPr>
          <p:nvPr>
            <p:ph type="dt" sz="half" idx="10"/>
          </p:nvPr>
        </p:nvSpPr>
        <p:spPr>
          <a:xfrm>
            <a:off x="4767423" y="6336324"/>
            <a:ext cx="619839" cy="150562"/>
          </a:xfrm>
        </p:spPr>
        <p:txBody>
          <a:bodyPr/>
          <a:lstStyle>
            <a:lvl1pPr>
              <a:defRPr>
                <a:solidFill>
                  <a:schemeClr val="tx1">
                    <a:lumMod val="75000"/>
                    <a:lumOff val="25000"/>
                  </a:schemeClr>
                </a:solidFill>
              </a:defRPr>
            </a:lvl1pPr>
          </a:lstStyle>
          <a:p>
            <a:fld id="{B18529A0-AEC0-304A-8627-7D307F6E000C}"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Tree>
    <p:extLst>
      <p:ext uri="{BB962C8B-B14F-4D97-AF65-F5344CB8AC3E}">
        <p14:creationId xmlns:p14="http://schemas.microsoft.com/office/powerpoint/2010/main" val="3924839221"/>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Header +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96372" y="1772235"/>
            <a:ext cx="6704444" cy="4351337"/>
          </a:xfrm>
        </p:spPr>
        <p:txBody>
          <a:bodyPr/>
          <a:lstStyle>
            <a:lvl1pPr>
              <a:defRPr b="1">
                <a:solidFill>
                  <a:schemeClr val="tx2"/>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1043941" y="6336324"/>
            <a:ext cx="7764304" cy="150562"/>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 Internal use only. </a:t>
            </a:r>
            <a:endParaRPr lang="en-US" dirty="0" smtClean="0">
              <a:solidFill>
                <a:srgbClr val="000000">
                  <a:lumMod val="75000"/>
                  <a:lumOff val="25000"/>
                </a:srgbClr>
              </a:solidFill>
            </a:endParaRPr>
          </a:p>
        </p:txBody>
      </p:sp>
      <p:sp>
        <p:nvSpPr>
          <p:cNvPr id="6" name="Slide Number Placeholder 5"/>
          <p:cNvSpPr>
            <a:spLocks noGrp="1"/>
          </p:cNvSpPr>
          <p:nvPr>
            <p:ph type="sldNum" sz="quarter" idx="12"/>
          </p:nvPr>
        </p:nvSpPr>
        <p:spPr>
          <a:xfrm>
            <a:off x="496371" y="6336324"/>
            <a:ext cx="547570" cy="150562"/>
          </a:xfrm>
        </p:spPr>
        <p:txBody>
          <a:bodyPr/>
          <a:lstStyle>
            <a:lvl1pP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pic>
        <p:nvPicPr>
          <p:cNvPr id="11" name="Picture 10"/>
          <p:cNvPicPr>
            <a:picLocks/>
          </p:cNvPicPr>
          <p:nvPr/>
        </p:nvPicPr>
        <p:blipFill>
          <a:blip r:embed="rId2" cstate="screen">
            <a:extLst>
              <a:ext uri="{28A0092B-C50C-407E-A947-70E740481C1C}">
                <a14:useLocalDpi xmlns:a14="http://schemas.microsoft.com/office/drawing/2010/main"/>
              </a:ext>
            </a:extLst>
          </a:blip>
          <a:stretch>
            <a:fillRect/>
          </a:stretch>
        </p:blipFill>
        <p:spPr>
          <a:xfrm>
            <a:off x="9405836" y="5831173"/>
            <a:ext cx="2070481" cy="501838"/>
          </a:xfrm>
          <a:prstGeom prst="rect">
            <a:avLst/>
          </a:prstGeom>
        </p:spPr>
      </p:pic>
      <p:sp>
        <p:nvSpPr>
          <p:cNvPr id="13" name="Rectangle 12"/>
          <p:cNvSpPr/>
          <p:nvPr/>
        </p:nvSpPr>
        <p:spPr>
          <a:xfrm>
            <a:off x="0" y="6626730"/>
            <a:ext cx="12179300" cy="2312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5709" y="80525"/>
            <a:ext cx="1564542" cy="1008342"/>
          </a:xfrm>
          <a:prstGeom prst="rect">
            <a:avLst/>
          </a:prstGeom>
        </p:spPr>
      </p:pic>
      <p:sp>
        <p:nvSpPr>
          <p:cNvPr id="16" name="Date Placeholder 3"/>
          <p:cNvSpPr>
            <a:spLocks noGrp="1"/>
          </p:cNvSpPr>
          <p:nvPr>
            <p:ph type="dt" sz="half" idx="10"/>
          </p:nvPr>
        </p:nvSpPr>
        <p:spPr>
          <a:xfrm>
            <a:off x="6104179" y="6336324"/>
            <a:ext cx="619839" cy="150562"/>
          </a:xfrm>
        </p:spPr>
        <p:txBody>
          <a:bodyPr/>
          <a:lstStyle>
            <a:lvl1pPr>
              <a:defRPr>
                <a:solidFill>
                  <a:schemeClr val="tx1">
                    <a:lumMod val="75000"/>
                    <a:lumOff val="25000"/>
                  </a:schemeClr>
                </a:solidFill>
              </a:defRPr>
            </a:lvl1pPr>
          </a:lstStyle>
          <a:p>
            <a:fld id="{5E9CA122-D567-A84E-BE7E-24360D55442A}"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Tree>
    <p:extLst>
      <p:ext uri="{BB962C8B-B14F-4D97-AF65-F5344CB8AC3E}">
        <p14:creationId xmlns:p14="http://schemas.microsoft.com/office/powerpoint/2010/main" val="569508685"/>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x Head + Sub +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96372" y="1772235"/>
            <a:ext cx="6704444" cy="4351337"/>
          </a:xfrm>
        </p:spPr>
        <p:txBody>
          <a:bodyPr/>
          <a:lstStyle>
            <a:lvl1pPr>
              <a:defRPr b="1">
                <a:solidFill>
                  <a:schemeClr val="tx2"/>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1043941" y="6336324"/>
            <a:ext cx="7764304" cy="150562"/>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a:t>
            </a:r>
            <a:endParaRPr lang="en-US" dirty="0" smtClean="0">
              <a:solidFill>
                <a:srgbClr val="000000">
                  <a:lumMod val="75000"/>
                  <a:lumOff val="25000"/>
                </a:srgbClr>
              </a:solidFill>
            </a:endParaRPr>
          </a:p>
        </p:txBody>
      </p:sp>
      <p:sp>
        <p:nvSpPr>
          <p:cNvPr id="6" name="Slide Number Placeholder 5"/>
          <p:cNvSpPr>
            <a:spLocks noGrp="1"/>
          </p:cNvSpPr>
          <p:nvPr>
            <p:ph type="sldNum" sz="quarter" idx="12"/>
          </p:nvPr>
        </p:nvSpPr>
        <p:spPr>
          <a:xfrm>
            <a:off x="496371" y="6336324"/>
            <a:ext cx="547570" cy="150562"/>
          </a:xfrm>
        </p:spPr>
        <p:txBody>
          <a:bodyPr/>
          <a:lstStyle>
            <a:lvl1pP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sp>
        <p:nvSpPr>
          <p:cNvPr id="10" name="Text Placeholder 7"/>
          <p:cNvSpPr>
            <a:spLocks noGrp="1"/>
          </p:cNvSpPr>
          <p:nvPr>
            <p:ph type="body" sz="quarter" idx="13"/>
          </p:nvPr>
        </p:nvSpPr>
        <p:spPr>
          <a:xfrm>
            <a:off x="496370" y="728545"/>
            <a:ext cx="9758166" cy="327025"/>
          </a:xfrm>
        </p:spPr>
        <p:txBody>
          <a:bodyPr/>
          <a:lstStyle>
            <a:lvl1pPr>
              <a:defRPr sz="1400" b="1" cap="all" baseline="0">
                <a:latin typeface="+mj-lt"/>
              </a:defRPr>
            </a:lvl1pPr>
          </a:lstStyle>
          <a:p>
            <a:pPr lvl="0"/>
            <a:r>
              <a:rPr lang="en-US" smtClean="0"/>
              <a:t>Click to edit Master text styles</a:t>
            </a:r>
          </a:p>
        </p:txBody>
      </p:sp>
      <p:pic>
        <p:nvPicPr>
          <p:cNvPr id="12" name="Picture 11"/>
          <p:cNvPicPr>
            <a:picLocks/>
          </p:cNvPicPr>
          <p:nvPr/>
        </p:nvPicPr>
        <p:blipFill>
          <a:blip r:embed="rId2" cstate="screen">
            <a:extLst>
              <a:ext uri="{28A0092B-C50C-407E-A947-70E740481C1C}">
                <a14:useLocalDpi xmlns:a14="http://schemas.microsoft.com/office/drawing/2010/main"/>
              </a:ext>
            </a:extLst>
          </a:blip>
          <a:stretch>
            <a:fillRect/>
          </a:stretch>
        </p:blipFill>
        <p:spPr>
          <a:xfrm>
            <a:off x="9405836" y="5831173"/>
            <a:ext cx="2070481" cy="501838"/>
          </a:xfrm>
          <a:prstGeom prst="rect">
            <a:avLst/>
          </a:prstGeom>
        </p:spPr>
      </p:pic>
      <p:sp>
        <p:nvSpPr>
          <p:cNvPr id="7" name="Rectangle 6"/>
          <p:cNvSpPr/>
          <p:nvPr/>
        </p:nvSpPr>
        <p:spPr>
          <a:xfrm>
            <a:off x="0" y="6626730"/>
            <a:ext cx="12179300" cy="2312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5709" y="80525"/>
            <a:ext cx="1564542" cy="1008342"/>
          </a:xfrm>
          <a:prstGeom prst="rect">
            <a:avLst/>
          </a:prstGeom>
        </p:spPr>
      </p:pic>
      <p:sp>
        <p:nvSpPr>
          <p:cNvPr id="16" name="Date Placeholder 3"/>
          <p:cNvSpPr>
            <a:spLocks noGrp="1"/>
          </p:cNvSpPr>
          <p:nvPr>
            <p:ph type="dt" sz="half" idx="10"/>
          </p:nvPr>
        </p:nvSpPr>
        <p:spPr>
          <a:xfrm>
            <a:off x="4767423" y="6336324"/>
            <a:ext cx="619839" cy="150562"/>
          </a:xfrm>
        </p:spPr>
        <p:txBody>
          <a:bodyPr/>
          <a:lstStyle>
            <a:lvl1pPr>
              <a:defRPr>
                <a:solidFill>
                  <a:schemeClr val="tx1">
                    <a:lumMod val="75000"/>
                    <a:lumOff val="25000"/>
                  </a:schemeClr>
                </a:solidFill>
              </a:defRPr>
            </a:lvl1pPr>
          </a:lstStyle>
          <a:p>
            <a:fld id="{D7ACD788-7C1C-0547-B82A-C1D25F1DE559}"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Tree>
    <p:extLst>
      <p:ext uri="{BB962C8B-B14F-4D97-AF65-F5344CB8AC3E}">
        <p14:creationId xmlns:p14="http://schemas.microsoft.com/office/powerpoint/2010/main" val="1456232339"/>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x Head + Sub + Body">
    <p:spTree>
      <p:nvGrpSpPr>
        <p:cNvPr id="1" name=""/>
        <p:cNvGrpSpPr/>
        <p:nvPr/>
      </p:nvGrpSpPr>
      <p:grpSpPr>
        <a:xfrm>
          <a:off x="0" y="0"/>
          <a:ext cx="0" cy="0"/>
          <a:chOff x="0" y="0"/>
          <a:chExt cx="0" cy="0"/>
        </a:xfrm>
      </p:grpSpPr>
      <p:sp>
        <p:nvSpPr>
          <p:cNvPr id="2" name="Title 1"/>
          <p:cNvSpPr>
            <a:spLocks noGrp="1"/>
          </p:cNvSpPr>
          <p:nvPr>
            <p:ph type="title"/>
          </p:nvPr>
        </p:nvSpPr>
        <p:spPr>
          <a:xfrm>
            <a:off x="496384" y="400240"/>
            <a:ext cx="9758165" cy="6650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96372" y="1772235"/>
            <a:ext cx="6704444" cy="4351337"/>
          </a:xfrm>
        </p:spPr>
        <p:txBody>
          <a:bodyPr/>
          <a:lstStyle>
            <a:lvl1pPr>
              <a:defRPr b="1">
                <a:solidFill>
                  <a:schemeClr val="tx2"/>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1043941" y="6336324"/>
            <a:ext cx="7764304" cy="150562"/>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a:t>
            </a:r>
            <a:endParaRPr lang="en-US" dirty="0" smtClean="0">
              <a:solidFill>
                <a:srgbClr val="000000">
                  <a:lumMod val="75000"/>
                  <a:lumOff val="25000"/>
                </a:srgbClr>
              </a:solidFill>
            </a:endParaRPr>
          </a:p>
        </p:txBody>
      </p:sp>
      <p:sp>
        <p:nvSpPr>
          <p:cNvPr id="6" name="Slide Number Placeholder 5"/>
          <p:cNvSpPr>
            <a:spLocks noGrp="1"/>
          </p:cNvSpPr>
          <p:nvPr>
            <p:ph type="sldNum" sz="quarter" idx="12"/>
          </p:nvPr>
        </p:nvSpPr>
        <p:spPr>
          <a:xfrm>
            <a:off x="496371" y="6336324"/>
            <a:ext cx="547570" cy="150562"/>
          </a:xfrm>
        </p:spPr>
        <p:txBody>
          <a:bodyPr/>
          <a:lstStyle>
            <a:lvl1pP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sp>
        <p:nvSpPr>
          <p:cNvPr id="10" name="Text Placeholder 7"/>
          <p:cNvSpPr>
            <a:spLocks noGrp="1"/>
          </p:cNvSpPr>
          <p:nvPr>
            <p:ph type="body" sz="quarter" idx="13"/>
          </p:nvPr>
        </p:nvSpPr>
        <p:spPr>
          <a:xfrm>
            <a:off x="496370" y="1073746"/>
            <a:ext cx="9758166" cy="327025"/>
          </a:xfrm>
        </p:spPr>
        <p:txBody>
          <a:bodyPr/>
          <a:lstStyle>
            <a:lvl1pPr>
              <a:defRPr sz="1400" b="1" cap="all" baseline="0">
                <a:latin typeface="+mj-lt"/>
              </a:defRPr>
            </a:lvl1pPr>
          </a:lstStyle>
          <a:p>
            <a:pPr lvl="0"/>
            <a:r>
              <a:rPr lang="en-US" smtClean="0"/>
              <a:t>Click to edit Master text styles</a:t>
            </a:r>
          </a:p>
        </p:txBody>
      </p:sp>
      <p:pic>
        <p:nvPicPr>
          <p:cNvPr id="12" name="Picture 11"/>
          <p:cNvPicPr>
            <a:picLocks/>
          </p:cNvPicPr>
          <p:nvPr/>
        </p:nvPicPr>
        <p:blipFill>
          <a:blip r:embed="rId2" cstate="screen">
            <a:extLst>
              <a:ext uri="{28A0092B-C50C-407E-A947-70E740481C1C}">
                <a14:useLocalDpi xmlns:a14="http://schemas.microsoft.com/office/drawing/2010/main"/>
              </a:ext>
            </a:extLst>
          </a:blip>
          <a:stretch>
            <a:fillRect/>
          </a:stretch>
        </p:blipFill>
        <p:spPr>
          <a:xfrm>
            <a:off x="9405836" y="5831173"/>
            <a:ext cx="2070481" cy="501838"/>
          </a:xfrm>
          <a:prstGeom prst="rect">
            <a:avLst/>
          </a:prstGeom>
        </p:spPr>
      </p:pic>
      <p:sp>
        <p:nvSpPr>
          <p:cNvPr id="11" name="Rectangle 10"/>
          <p:cNvSpPr/>
          <p:nvPr/>
        </p:nvSpPr>
        <p:spPr>
          <a:xfrm>
            <a:off x="0" y="6626730"/>
            <a:ext cx="12179300" cy="2312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5709" y="80525"/>
            <a:ext cx="1564542" cy="1008342"/>
          </a:xfrm>
          <a:prstGeom prst="rect">
            <a:avLst/>
          </a:prstGeom>
        </p:spPr>
      </p:pic>
      <p:sp>
        <p:nvSpPr>
          <p:cNvPr id="17" name="Date Placeholder 3"/>
          <p:cNvSpPr>
            <a:spLocks noGrp="1"/>
          </p:cNvSpPr>
          <p:nvPr>
            <p:ph type="dt" sz="half" idx="10"/>
          </p:nvPr>
        </p:nvSpPr>
        <p:spPr>
          <a:xfrm>
            <a:off x="4767423" y="6336324"/>
            <a:ext cx="619839" cy="150562"/>
          </a:xfrm>
        </p:spPr>
        <p:txBody>
          <a:bodyPr/>
          <a:lstStyle>
            <a:lvl1pPr>
              <a:defRPr>
                <a:solidFill>
                  <a:schemeClr val="tx1">
                    <a:lumMod val="75000"/>
                    <a:lumOff val="25000"/>
                  </a:schemeClr>
                </a:solidFill>
              </a:defRPr>
            </a:lvl1pPr>
          </a:lstStyle>
          <a:p>
            <a:fld id="{069F616E-BEB3-FA4B-829B-6F9277A6BDA1}"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Tree>
    <p:extLst>
      <p:ext uri="{BB962C8B-B14F-4D97-AF65-F5344CB8AC3E}">
        <p14:creationId xmlns:p14="http://schemas.microsoft.com/office/powerpoint/2010/main" val="2795412318"/>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Header + Two-column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96383" y="1772233"/>
            <a:ext cx="5044123" cy="4351338"/>
          </a:xfrm>
        </p:spPr>
        <p:txBody>
          <a:bodyPr/>
          <a:lstStyle>
            <a:lvl1pPr>
              <a:defRPr b="1">
                <a:solidFill>
                  <a:schemeClr val="tx2"/>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idx="13"/>
          </p:nvPr>
        </p:nvSpPr>
        <p:spPr>
          <a:xfrm>
            <a:off x="6040713" y="1772233"/>
            <a:ext cx="5029400" cy="4351338"/>
          </a:xfrm>
        </p:spPr>
        <p:txBody>
          <a:bodyPr/>
          <a:lstStyle>
            <a:lvl1pPr>
              <a:defRPr b="1">
                <a:solidFill>
                  <a:schemeClr val="tx2"/>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Footer Placeholder 4"/>
          <p:cNvSpPr>
            <a:spLocks noGrp="1"/>
          </p:cNvSpPr>
          <p:nvPr>
            <p:ph type="ftr" sz="quarter" idx="11"/>
          </p:nvPr>
        </p:nvSpPr>
        <p:spPr>
          <a:xfrm>
            <a:off x="1043941" y="6336324"/>
            <a:ext cx="7764304" cy="150562"/>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a:t>
            </a:r>
            <a:endParaRPr lang="en-US" dirty="0" smtClean="0">
              <a:solidFill>
                <a:srgbClr val="000000">
                  <a:lumMod val="75000"/>
                  <a:lumOff val="25000"/>
                </a:srgbClr>
              </a:solidFill>
            </a:endParaRPr>
          </a:p>
        </p:txBody>
      </p:sp>
      <p:sp>
        <p:nvSpPr>
          <p:cNvPr id="20" name="Slide Number Placeholder 5"/>
          <p:cNvSpPr>
            <a:spLocks noGrp="1"/>
          </p:cNvSpPr>
          <p:nvPr>
            <p:ph type="sldNum" sz="quarter" idx="12"/>
          </p:nvPr>
        </p:nvSpPr>
        <p:spPr>
          <a:xfrm>
            <a:off x="496371" y="6336324"/>
            <a:ext cx="547570" cy="150562"/>
          </a:xfrm>
        </p:spPr>
        <p:txBody>
          <a:bodyPr/>
          <a:lstStyle>
            <a:lvl1pP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pic>
        <p:nvPicPr>
          <p:cNvPr id="13" name="Picture 12"/>
          <p:cNvPicPr>
            <a:picLocks/>
          </p:cNvPicPr>
          <p:nvPr/>
        </p:nvPicPr>
        <p:blipFill>
          <a:blip r:embed="rId2" cstate="screen">
            <a:extLst>
              <a:ext uri="{28A0092B-C50C-407E-A947-70E740481C1C}">
                <a14:useLocalDpi xmlns:a14="http://schemas.microsoft.com/office/drawing/2010/main"/>
              </a:ext>
            </a:extLst>
          </a:blip>
          <a:stretch>
            <a:fillRect/>
          </a:stretch>
        </p:blipFill>
        <p:spPr>
          <a:xfrm>
            <a:off x="9405836" y="5831173"/>
            <a:ext cx="2070481" cy="501838"/>
          </a:xfrm>
          <a:prstGeom prst="rect">
            <a:avLst/>
          </a:prstGeom>
        </p:spPr>
      </p:pic>
      <p:sp>
        <p:nvSpPr>
          <p:cNvPr id="14" name="Rectangle 13"/>
          <p:cNvSpPr/>
          <p:nvPr/>
        </p:nvSpPr>
        <p:spPr>
          <a:xfrm>
            <a:off x="0" y="6626730"/>
            <a:ext cx="12179300" cy="2312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5709" y="80525"/>
            <a:ext cx="1564542" cy="1008342"/>
          </a:xfrm>
          <a:prstGeom prst="rect">
            <a:avLst/>
          </a:prstGeom>
        </p:spPr>
      </p:pic>
      <p:sp>
        <p:nvSpPr>
          <p:cNvPr id="17" name="Date Placeholder 3"/>
          <p:cNvSpPr>
            <a:spLocks noGrp="1"/>
          </p:cNvSpPr>
          <p:nvPr>
            <p:ph type="dt" sz="half" idx="10"/>
          </p:nvPr>
        </p:nvSpPr>
        <p:spPr>
          <a:xfrm>
            <a:off x="4767423" y="6336324"/>
            <a:ext cx="619839" cy="150562"/>
          </a:xfrm>
        </p:spPr>
        <p:txBody>
          <a:bodyPr/>
          <a:lstStyle>
            <a:lvl1pPr>
              <a:defRPr>
                <a:solidFill>
                  <a:schemeClr val="tx1">
                    <a:lumMod val="75000"/>
                    <a:lumOff val="25000"/>
                  </a:schemeClr>
                </a:solidFill>
              </a:defRPr>
            </a:lvl1pPr>
          </a:lstStyle>
          <a:p>
            <a:fld id="{54183CCA-E39C-D646-9917-04F632AE31EA}"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Tree>
    <p:extLst>
      <p:ext uri="{BB962C8B-B14F-4D97-AF65-F5344CB8AC3E}">
        <p14:creationId xmlns:p14="http://schemas.microsoft.com/office/powerpoint/2010/main" val="3626624343"/>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x Header + Subhead + Two-column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a:p>
        </p:txBody>
      </p:sp>
      <p:sp>
        <p:nvSpPr>
          <p:cNvPr id="3" name="Content Placeholder 2"/>
          <p:cNvSpPr>
            <a:spLocks noGrp="1"/>
          </p:cNvSpPr>
          <p:nvPr>
            <p:ph idx="1"/>
          </p:nvPr>
        </p:nvSpPr>
        <p:spPr>
          <a:xfrm>
            <a:off x="496384" y="1772233"/>
            <a:ext cx="5044123" cy="4351338"/>
          </a:xfrm>
        </p:spPr>
        <p:txBody>
          <a:bodyPr/>
          <a:lstStyle>
            <a:lvl1pPr>
              <a:defRPr b="1">
                <a:solidFill>
                  <a:schemeClr val="tx2"/>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496370" y="728545"/>
            <a:ext cx="9758166" cy="338030"/>
          </a:xfrm>
        </p:spPr>
        <p:txBody>
          <a:bodyPr/>
          <a:lstStyle>
            <a:lvl1pPr>
              <a:defRPr sz="1400" b="1" cap="all" baseline="0">
                <a:latin typeface="+mj-lt"/>
              </a:defRPr>
            </a:lvl1pPr>
          </a:lstStyle>
          <a:p>
            <a:pPr lvl="0"/>
            <a:r>
              <a:rPr lang="en-US" smtClean="0"/>
              <a:t>Click to edit Master text styles</a:t>
            </a:r>
          </a:p>
        </p:txBody>
      </p:sp>
      <p:sp>
        <p:nvSpPr>
          <p:cNvPr id="12" name="Content Placeholder 2"/>
          <p:cNvSpPr>
            <a:spLocks noGrp="1"/>
          </p:cNvSpPr>
          <p:nvPr>
            <p:ph idx="14"/>
          </p:nvPr>
        </p:nvSpPr>
        <p:spPr>
          <a:xfrm>
            <a:off x="6036878" y="1772233"/>
            <a:ext cx="5044123" cy="4351338"/>
          </a:xfrm>
        </p:spPr>
        <p:txBody>
          <a:bodyPr/>
          <a:lstStyle>
            <a:lvl1pPr>
              <a:defRPr b="1">
                <a:solidFill>
                  <a:schemeClr val="tx2"/>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1"/>
          </p:nvPr>
        </p:nvSpPr>
        <p:spPr>
          <a:xfrm>
            <a:off x="1043941" y="6336324"/>
            <a:ext cx="7764304" cy="150562"/>
          </a:xfrm>
        </p:spPr>
        <p:txBody>
          <a:bodyPr/>
          <a:lstStyle>
            <a:lvl1pPr>
              <a:defRPr>
                <a:solidFill>
                  <a:schemeClr val="tx1">
                    <a:lumMod val="75000"/>
                    <a:lumOff val="25000"/>
                  </a:schemeClr>
                </a:solidFill>
              </a:defRPr>
            </a:lvl1pPr>
          </a:lstStyle>
          <a:p>
            <a:r>
              <a:rPr lang="en-US" smtClean="0">
                <a:solidFill>
                  <a:srgbClr val="000000">
                    <a:lumMod val="75000"/>
                    <a:lumOff val="25000"/>
                  </a:srgbClr>
                </a:solidFill>
              </a:rPr>
              <a:t>© 2017 Cardinal Health. All Rights Reserved.</a:t>
            </a:r>
            <a:endParaRPr lang="en-US" dirty="0" smtClean="0">
              <a:solidFill>
                <a:srgbClr val="000000">
                  <a:lumMod val="75000"/>
                  <a:lumOff val="25000"/>
                </a:srgbClr>
              </a:solidFill>
            </a:endParaRPr>
          </a:p>
        </p:txBody>
      </p:sp>
      <p:sp>
        <p:nvSpPr>
          <p:cNvPr id="14" name="Slide Number Placeholder 5"/>
          <p:cNvSpPr>
            <a:spLocks noGrp="1"/>
          </p:cNvSpPr>
          <p:nvPr>
            <p:ph type="sldNum" sz="quarter" idx="12"/>
          </p:nvPr>
        </p:nvSpPr>
        <p:spPr>
          <a:xfrm>
            <a:off x="496371" y="6336324"/>
            <a:ext cx="547570" cy="150562"/>
          </a:xfrm>
        </p:spPr>
        <p:txBody>
          <a:bodyPr/>
          <a:lstStyle>
            <a:lvl1pPr>
              <a:defRPr>
                <a:solidFill>
                  <a:schemeClr val="tx1">
                    <a:lumMod val="75000"/>
                    <a:lumOff val="25000"/>
                  </a:schemeClr>
                </a:solidFill>
              </a:defRPr>
            </a:lvl1pPr>
          </a:lstStyle>
          <a:p>
            <a:fld id="{7B760378-C281-4623-9EC6-C984FC2C1DF8}" type="slidenum">
              <a:rPr lang="en-US" smtClean="0">
                <a:solidFill>
                  <a:srgbClr val="000000">
                    <a:lumMod val="75000"/>
                    <a:lumOff val="25000"/>
                  </a:srgbClr>
                </a:solidFill>
              </a:rPr>
              <a:pPr/>
              <a:t>‹#›</a:t>
            </a:fld>
            <a:endParaRPr lang="en-US">
              <a:solidFill>
                <a:srgbClr val="000000">
                  <a:lumMod val="75000"/>
                  <a:lumOff val="25000"/>
                </a:srgbClr>
              </a:solidFill>
            </a:endParaRPr>
          </a:p>
        </p:txBody>
      </p:sp>
      <p:pic>
        <p:nvPicPr>
          <p:cNvPr id="16" name="Picture 15"/>
          <p:cNvPicPr>
            <a:picLocks/>
          </p:cNvPicPr>
          <p:nvPr/>
        </p:nvPicPr>
        <p:blipFill>
          <a:blip r:embed="rId2" cstate="screen">
            <a:extLst>
              <a:ext uri="{28A0092B-C50C-407E-A947-70E740481C1C}">
                <a14:useLocalDpi xmlns:a14="http://schemas.microsoft.com/office/drawing/2010/main"/>
              </a:ext>
            </a:extLst>
          </a:blip>
          <a:stretch>
            <a:fillRect/>
          </a:stretch>
        </p:blipFill>
        <p:spPr>
          <a:xfrm>
            <a:off x="9405836" y="5831173"/>
            <a:ext cx="2070481" cy="501838"/>
          </a:xfrm>
          <a:prstGeom prst="rect">
            <a:avLst/>
          </a:prstGeom>
        </p:spPr>
      </p:pic>
      <p:sp>
        <p:nvSpPr>
          <p:cNvPr id="17" name="Rectangle 16"/>
          <p:cNvSpPr/>
          <p:nvPr/>
        </p:nvSpPr>
        <p:spPr>
          <a:xfrm>
            <a:off x="0" y="6626730"/>
            <a:ext cx="12179300" cy="2312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Bef>
                <a:spcPts val="900"/>
              </a:spcBef>
            </a:pPr>
            <a:endParaRPr lang="en-US" sz="2000" b="1" kern="1200">
              <a:solidFill>
                <a:srgbClr val="FFFFFF"/>
              </a:solidFill>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5709" y="80525"/>
            <a:ext cx="1564542" cy="1008342"/>
          </a:xfrm>
          <a:prstGeom prst="rect">
            <a:avLst/>
          </a:prstGeom>
        </p:spPr>
      </p:pic>
      <p:sp>
        <p:nvSpPr>
          <p:cNvPr id="21" name="Date Placeholder 3"/>
          <p:cNvSpPr>
            <a:spLocks noGrp="1"/>
          </p:cNvSpPr>
          <p:nvPr>
            <p:ph type="dt" sz="half" idx="10"/>
          </p:nvPr>
        </p:nvSpPr>
        <p:spPr>
          <a:xfrm>
            <a:off x="4767423" y="6336324"/>
            <a:ext cx="619839" cy="150562"/>
          </a:xfrm>
        </p:spPr>
        <p:txBody>
          <a:bodyPr/>
          <a:lstStyle>
            <a:lvl1pPr>
              <a:defRPr>
                <a:solidFill>
                  <a:schemeClr val="tx1">
                    <a:lumMod val="75000"/>
                    <a:lumOff val="25000"/>
                  </a:schemeClr>
                </a:solidFill>
              </a:defRPr>
            </a:lvl1pPr>
          </a:lstStyle>
          <a:p>
            <a:fld id="{5FCCC637-5C5F-2B47-9E8B-AF4FCADA6AE9}" type="datetime1">
              <a:rPr lang="en-US" smtClean="0">
                <a:solidFill>
                  <a:srgbClr val="000000">
                    <a:lumMod val="75000"/>
                    <a:lumOff val="25000"/>
                  </a:srgbClr>
                </a:solidFill>
              </a:rPr>
              <a:pPr/>
              <a:t>9/22/2018</a:t>
            </a:fld>
            <a:endParaRPr lang="en-US" dirty="0">
              <a:solidFill>
                <a:srgbClr val="000000">
                  <a:lumMod val="75000"/>
                  <a:lumOff val="25000"/>
                </a:srgbClr>
              </a:solidFill>
            </a:endParaRPr>
          </a:p>
        </p:txBody>
      </p:sp>
    </p:spTree>
    <p:extLst>
      <p:ext uri="{BB962C8B-B14F-4D97-AF65-F5344CB8AC3E}">
        <p14:creationId xmlns:p14="http://schemas.microsoft.com/office/powerpoint/2010/main" val="178031809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theme" Target="../theme/theme2.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image" Target="../media/image10.png"/><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theme" Target="../theme/theme3.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16.xml"/><Relationship Id="rId7" Type="http://schemas.openxmlformats.org/officeDocument/2006/relationships/theme" Target="../theme/theme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5" Type="http://schemas.openxmlformats.org/officeDocument/2006/relationships/slideLayout" Target="../slideLayouts/slideLayout118.xml"/><Relationship Id="rId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94949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Shape 2"/>
          <p:cNvSpPr/>
          <p:nvPr/>
        </p:nvSpPr>
        <p:spPr>
          <a:xfrm>
            <a:off x="10944549" y="282575"/>
            <a:ext cx="855908" cy="1600203"/>
          </a:xfrm>
          <a:prstGeom prst="rect">
            <a:avLst/>
          </a:prstGeom>
          <a:solidFill>
            <a:srgbClr val="073E87"/>
          </a:solidFill>
          <a:ln w="12700">
            <a:miter lim="400000"/>
          </a:ln>
        </p:spPr>
        <p:txBody>
          <a:bodyPr lIns="0" tIns="0" rIns="0" bIns="0" anchor="ctr"/>
          <a:lstStyle/>
          <a:p>
            <a:pPr lvl="0" algn="ctr">
              <a:defRPr>
                <a:solidFill>
                  <a:srgbClr val="FFFFFF"/>
                </a:solidFill>
                <a:latin typeface="Rockwell"/>
                <a:ea typeface="Rockwell"/>
                <a:cs typeface="Rockwell"/>
                <a:sym typeface="Rockwell"/>
              </a:defRPr>
            </a:pPr>
            <a:endParaRPr/>
          </a:p>
        </p:txBody>
      </p:sp>
      <p:sp>
        <p:nvSpPr>
          <p:cNvPr id="3" name="Shape 3"/>
          <p:cNvSpPr/>
          <p:nvPr/>
        </p:nvSpPr>
        <p:spPr>
          <a:xfrm>
            <a:off x="10754846" y="282575"/>
            <a:ext cx="121890" cy="1600203"/>
          </a:xfrm>
          <a:prstGeom prst="rect">
            <a:avLst/>
          </a:prstGeom>
          <a:solidFill>
            <a:srgbClr val="31B6FD"/>
          </a:solidFill>
          <a:ln w="12700">
            <a:miter lim="400000"/>
          </a:ln>
        </p:spPr>
        <p:txBody>
          <a:bodyPr lIns="0" tIns="0" rIns="0" bIns="0" anchor="ctr"/>
          <a:lstStyle/>
          <a:p>
            <a:pPr lvl="0" algn="ctr">
              <a:defRPr>
                <a:solidFill>
                  <a:srgbClr val="FFFFFF"/>
                </a:solidFill>
                <a:latin typeface="Rockwell"/>
                <a:ea typeface="Rockwell"/>
                <a:cs typeface="Rockwell"/>
                <a:sym typeface="Rockwell"/>
              </a:defRPr>
            </a:pPr>
            <a:endParaRPr/>
          </a:p>
        </p:txBody>
      </p:sp>
      <p:sp>
        <p:nvSpPr>
          <p:cNvPr id="4" name="Shape 4"/>
          <p:cNvSpPr>
            <a:spLocks noGrp="1"/>
          </p:cNvSpPr>
          <p:nvPr>
            <p:ph type="title"/>
          </p:nvPr>
        </p:nvSpPr>
        <p:spPr>
          <a:xfrm>
            <a:off x="664461" y="0"/>
            <a:ext cx="10072462" cy="133268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lstStyle/>
          <a:p>
            <a:pPr lvl="0">
              <a:defRPr sz="1800">
                <a:solidFill>
                  <a:srgbClr val="000000"/>
                </a:solidFill>
              </a:defRPr>
            </a:pPr>
            <a:r>
              <a:rPr sz="3200">
                <a:solidFill>
                  <a:srgbClr val="073E87"/>
                </a:solidFill>
              </a:rPr>
              <a:t>Title Text</a:t>
            </a:r>
          </a:p>
        </p:txBody>
      </p:sp>
      <p:sp>
        <p:nvSpPr>
          <p:cNvPr id="5" name="Shape 5"/>
          <p:cNvSpPr>
            <a:spLocks noGrp="1"/>
          </p:cNvSpPr>
          <p:nvPr>
            <p:ph type="body" idx="1"/>
          </p:nvPr>
        </p:nvSpPr>
        <p:spPr>
          <a:xfrm>
            <a:off x="664461" y="1600200"/>
            <a:ext cx="10072462" cy="5257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pPr lvl="0">
              <a:defRPr sz="1800">
                <a:solidFill>
                  <a:srgbClr val="000000"/>
                </a:solidFill>
              </a:defRPr>
            </a:pPr>
            <a:r>
              <a:rPr sz="2000">
                <a:solidFill>
                  <a:srgbClr val="595959"/>
                </a:solidFill>
              </a:rPr>
              <a:t>Body Level One</a:t>
            </a:r>
          </a:p>
          <a:p>
            <a:pPr lvl="1">
              <a:defRPr sz="1800">
                <a:solidFill>
                  <a:srgbClr val="000000"/>
                </a:solidFill>
              </a:defRPr>
            </a:pPr>
            <a:r>
              <a:rPr sz="2000">
                <a:solidFill>
                  <a:srgbClr val="595959"/>
                </a:solidFill>
              </a:rPr>
              <a:t>Body Level Two</a:t>
            </a:r>
          </a:p>
          <a:p>
            <a:pPr lvl="2">
              <a:defRPr sz="1800">
                <a:solidFill>
                  <a:srgbClr val="000000"/>
                </a:solidFill>
              </a:defRPr>
            </a:pPr>
            <a:r>
              <a:rPr sz="2000">
                <a:solidFill>
                  <a:srgbClr val="595959"/>
                </a:solidFill>
              </a:rPr>
              <a:t>Body Level Three</a:t>
            </a:r>
          </a:p>
          <a:p>
            <a:pPr lvl="3">
              <a:defRPr sz="1800">
                <a:solidFill>
                  <a:srgbClr val="000000"/>
                </a:solidFill>
              </a:defRPr>
            </a:pPr>
            <a:r>
              <a:rPr sz="2000">
                <a:solidFill>
                  <a:srgbClr val="595959"/>
                </a:solidFill>
              </a:rPr>
              <a:t>Body Level Four</a:t>
            </a:r>
          </a:p>
          <a:p>
            <a:pPr lvl="4">
              <a:defRPr sz="1800">
                <a:solidFill>
                  <a:srgbClr val="000000"/>
                </a:solidFill>
              </a:defRPr>
            </a:pPr>
            <a:r>
              <a:rPr sz="2000">
                <a:solidFill>
                  <a:srgbClr val="595959"/>
                </a:solidFill>
              </a:rPr>
              <a:t>Body Level Five</a:t>
            </a:r>
          </a:p>
        </p:txBody>
      </p:sp>
      <p:sp>
        <p:nvSpPr>
          <p:cNvPr id="6" name="Shape 6"/>
          <p:cNvSpPr>
            <a:spLocks noGrp="1"/>
          </p:cNvSpPr>
          <p:nvPr>
            <p:ph type="sldNum" sz="quarter" idx="2"/>
          </p:nvPr>
        </p:nvSpPr>
        <p:spPr>
          <a:xfrm>
            <a:off x="403072" y="6408088"/>
            <a:ext cx="662116" cy="230828"/>
          </a:xfrm>
          <a:prstGeom prst="rect">
            <a:avLst/>
          </a:prstGeom>
          <a:ln w="12700">
            <a:miter lim="400000"/>
          </a:ln>
        </p:spPr>
        <p:txBody>
          <a:bodyPr lIns="45718" tIns="45718" rIns="45718" bIns="45718" anchor="ctr">
            <a:spAutoFit/>
          </a:bodyPr>
          <a:lstStyle>
            <a:lvl1pPr>
              <a:defRPr sz="900">
                <a:solidFill>
                  <a:srgbClr val="FFFFFF"/>
                </a:solidFill>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7" r:id="rId7"/>
    <p:sldLayoutId id="2147483658" r:id="rId8"/>
    <p:sldLayoutId id="2147483660" r:id="rId9"/>
    <p:sldLayoutId id="2147483661" r:id="rId10"/>
    <p:sldLayoutId id="2147483662" r:id="rId11"/>
    <p:sldLayoutId id="2147483663" r:id="rId12"/>
    <p:sldLayoutId id="2147483664" r:id="rId13"/>
    <p:sldLayoutId id="2147483665" r:id="rId14"/>
    <p:sldLayoutId id="2147483666" r:id="rId15"/>
    <p:sldLayoutId id="2147483668"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750" r:id="rId28"/>
    <p:sldLayoutId id="2147483751" r:id="rId29"/>
    <p:sldLayoutId id="2147483758" r:id="rId30"/>
    <p:sldLayoutId id="2147483759" r:id="rId31"/>
    <p:sldLayoutId id="2147483760" r:id="rId32"/>
  </p:sldLayoutIdLst>
  <p:transition spd="med"/>
  <p:txStyles>
    <p:titleStyle>
      <a:lvl1pPr>
        <a:defRPr sz="3200">
          <a:solidFill>
            <a:srgbClr val="073E87"/>
          </a:solidFill>
          <a:latin typeface="Calibri"/>
          <a:ea typeface="Calibri"/>
          <a:cs typeface="Calibri"/>
          <a:sym typeface="Calibri"/>
        </a:defRPr>
      </a:lvl1pPr>
      <a:lvl2pPr>
        <a:defRPr sz="3200">
          <a:solidFill>
            <a:srgbClr val="073E87"/>
          </a:solidFill>
          <a:latin typeface="Calibri"/>
          <a:ea typeface="Calibri"/>
          <a:cs typeface="Calibri"/>
          <a:sym typeface="Calibri"/>
        </a:defRPr>
      </a:lvl2pPr>
      <a:lvl3pPr>
        <a:defRPr sz="3200">
          <a:solidFill>
            <a:srgbClr val="073E87"/>
          </a:solidFill>
          <a:latin typeface="Calibri"/>
          <a:ea typeface="Calibri"/>
          <a:cs typeface="Calibri"/>
          <a:sym typeface="Calibri"/>
        </a:defRPr>
      </a:lvl3pPr>
      <a:lvl4pPr>
        <a:defRPr sz="3200">
          <a:solidFill>
            <a:srgbClr val="073E87"/>
          </a:solidFill>
          <a:latin typeface="Calibri"/>
          <a:ea typeface="Calibri"/>
          <a:cs typeface="Calibri"/>
          <a:sym typeface="Calibri"/>
        </a:defRPr>
      </a:lvl4pPr>
      <a:lvl5pPr>
        <a:defRPr sz="3200">
          <a:solidFill>
            <a:srgbClr val="073E87"/>
          </a:solidFill>
          <a:latin typeface="Calibri"/>
          <a:ea typeface="Calibri"/>
          <a:cs typeface="Calibri"/>
          <a:sym typeface="Calibri"/>
        </a:defRPr>
      </a:lvl5pPr>
      <a:lvl6pPr>
        <a:defRPr sz="3200">
          <a:solidFill>
            <a:srgbClr val="073E87"/>
          </a:solidFill>
          <a:latin typeface="Calibri"/>
          <a:ea typeface="Calibri"/>
          <a:cs typeface="Calibri"/>
          <a:sym typeface="Calibri"/>
        </a:defRPr>
      </a:lvl6pPr>
      <a:lvl7pPr>
        <a:defRPr sz="3200">
          <a:solidFill>
            <a:srgbClr val="073E87"/>
          </a:solidFill>
          <a:latin typeface="Calibri"/>
          <a:ea typeface="Calibri"/>
          <a:cs typeface="Calibri"/>
          <a:sym typeface="Calibri"/>
        </a:defRPr>
      </a:lvl7pPr>
      <a:lvl8pPr>
        <a:defRPr sz="3200">
          <a:solidFill>
            <a:srgbClr val="073E87"/>
          </a:solidFill>
          <a:latin typeface="Calibri"/>
          <a:ea typeface="Calibri"/>
          <a:cs typeface="Calibri"/>
          <a:sym typeface="Calibri"/>
        </a:defRPr>
      </a:lvl8pPr>
      <a:lvl9pPr>
        <a:defRPr sz="3200">
          <a:solidFill>
            <a:srgbClr val="073E87"/>
          </a:solidFill>
          <a:latin typeface="Calibri"/>
          <a:ea typeface="Calibri"/>
          <a:cs typeface="Calibri"/>
          <a:sym typeface="Calibri"/>
        </a:defRPr>
      </a:lvl9pPr>
    </p:titleStyle>
    <p:bodyStyle>
      <a:lvl1pPr marL="169861" indent="-169861">
        <a:spcBef>
          <a:spcPts val="2000"/>
        </a:spcBef>
        <a:buClr>
          <a:srgbClr val="073E87"/>
        </a:buClr>
        <a:buSzPct val="90000"/>
        <a:buFont typeface="Arial"/>
        <a:buChar char="•"/>
        <a:defRPr sz="2000">
          <a:solidFill>
            <a:srgbClr val="595959"/>
          </a:solidFill>
          <a:latin typeface="Calibri"/>
          <a:ea typeface="Calibri"/>
          <a:cs typeface="Calibri"/>
          <a:sym typeface="Calibri"/>
        </a:defRPr>
      </a:lvl1pPr>
      <a:lvl2pPr marL="417336" indent="-188736">
        <a:spcBef>
          <a:spcPts val="2000"/>
        </a:spcBef>
        <a:buClr>
          <a:srgbClr val="073E87"/>
        </a:buClr>
        <a:buSzPct val="100000"/>
        <a:buFont typeface="Arial"/>
        <a:buChar char="-"/>
        <a:defRPr sz="2000">
          <a:solidFill>
            <a:srgbClr val="595959"/>
          </a:solidFill>
          <a:latin typeface="Calibri"/>
          <a:ea typeface="Calibri"/>
          <a:cs typeface="Calibri"/>
          <a:sym typeface="Calibri"/>
        </a:defRPr>
      </a:lvl2pPr>
      <a:lvl3pPr marL="669527" indent="-212327">
        <a:spcBef>
          <a:spcPts val="2000"/>
        </a:spcBef>
        <a:buClr>
          <a:srgbClr val="073E87"/>
        </a:buClr>
        <a:buSzPct val="81000"/>
        <a:buFont typeface="Arial"/>
        <a:buChar char="•"/>
        <a:defRPr sz="2000">
          <a:solidFill>
            <a:srgbClr val="595959"/>
          </a:solidFill>
          <a:latin typeface="Calibri"/>
          <a:ea typeface="Calibri"/>
          <a:cs typeface="Calibri"/>
          <a:sym typeface="Calibri"/>
        </a:defRPr>
      </a:lvl3pPr>
      <a:lvl4pPr marL="900112" indent="-214312">
        <a:spcBef>
          <a:spcPts val="2000"/>
        </a:spcBef>
        <a:buClr>
          <a:srgbClr val="073E87"/>
        </a:buClr>
        <a:buSzPct val="75000"/>
        <a:buFont typeface="Arial"/>
        <a:buChar char="-"/>
        <a:defRPr sz="2000">
          <a:solidFill>
            <a:srgbClr val="595959"/>
          </a:solidFill>
          <a:latin typeface="Calibri"/>
          <a:ea typeface="Calibri"/>
          <a:cs typeface="Calibri"/>
          <a:sym typeface="Calibri"/>
        </a:defRPr>
      </a:lvl4pPr>
      <a:lvl5pPr marL="1128712" indent="-214312">
        <a:spcBef>
          <a:spcPts val="2000"/>
        </a:spcBef>
        <a:buClr>
          <a:srgbClr val="073E87"/>
        </a:buClr>
        <a:buSzPct val="75000"/>
        <a:buFont typeface="Arial"/>
        <a:buChar char="•"/>
        <a:defRPr sz="2000">
          <a:solidFill>
            <a:srgbClr val="595959"/>
          </a:solidFill>
          <a:latin typeface="Calibri"/>
          <a:ea typeface="Calibri"/>
          <a:cs typeface="Calibri"/>
          <a:sym typeface="Calibri"/>
        </a:defRPr>
      </a:lvl5pPr>
      <a:lvl6pPr marL="1403350" indent="-254000">
        <a:spcBef>
          <a:spcPts val="2000"/>
        </a:spcBef>
        <a:buClr>
          <a:srgbClr val="073E87"/>
        </a:buClr>
        <a:buSzPct val="75000"/>
        <a:buFont typeface="Arial"/>
        <a:buChar char="■"/>
        <a:defRPr sz="2000">
          <a:solidFill>
            <a:srgbClr val="595959"/>
          </a:solidFill>
          <a:latin typeface="Calibri"/>
          <a:ea typeface="Calibri"/>
          <a:cs typeface="Calibri"/>
          <a:sym typeface="Calibri"/>
        </a:defRPr>
      </a:lvl6pPr>
      <a:lvl7pPr marL="1628775" indent="-254000">
        <a:spcBef>
          <a:spcPts val="2000"/>
        </a:spcBef>
        <a:buClr>
          <a:srgbClr val="073E87"/>
        </a:buClr>
        <a:buSzPct val="75000"/>
        <a:buFont typeface="Arial"/>
        <a:buChar char="■"/>
        <a:defRPr sz="2000">
          <a:solidFill>
            <a:srgbClr val="595959"/>
          </a:solidFill>
          <a:latin typeface="Calibri"/>
          <a:ea typeface="Calibri"/>
          <a:cs typeface="Calibri"/>
          <a:sym typeface="Calibri"/>
        </a:defRPr>
      </a:lvl7pPr>
      <a:lvl8pPr marL="1855788" indent="-254000">
        <a:spcBef>
          <a:spcPts val="2000"/>
        </a:spcBef>
        <a:buClr>
          <a:srgbClr val="073E87"/>
        </a:buClr>
        <a:buSzPct val="75000"/>
        <a:buFont typeface="Arial"/>
        <a:buChar char="■"/>
        <a:defRPr sz="2000">
          <a:solidFill>
            <a:srgbClr val="595959"/>
          </a:solidFill>
          <a:latin typeface="Calibri"/>
          <a:ea typeface="Calibri"/>
          <a:cs typeface="Calibri"/>
          <a:sym typeface="Calibri"/>
        </a:defRPr>
      </a:lvl8pPr>
      <a:lvl9pPr marL="2082800" indent="-254000">
        <a:spcBef>
          <a:spcPts val="2000"/>
        </a:spcBef>
        <a:buClr>
          <a:srgbClr val="073E87"/>
        </a:buClr>
        <a:buSzPct val="75000"/>
        <a:buFont typeface="Arial"/>
        <a:buChar char="■"/>
        <a:defRPr sz="2000">
          <a:solidFill>
            <a:srgbClr val="595959"/>
          </a:solidFill>
          <a:latin typeface="Calibri"/>
          <a:ea typeface="Calibri"/>
          <a:cs typeface="Calibri"/>
          <a:sym typeface="Calibri"/>
        </a:defRPr>
      </a:lvl9pPr>
    </p:bodyStyle>
    <p:otherStyle>
      <a:lvl1pPr>
        <a:defRPr sz="900">
          <a:solidFill>
            <a:schemeClr val="tx1"/>
          </a:solidFill>
          <a:latin typeface="+mn-lt"/>
          <a:ea typeface="+mn-ea"/>
          <a:cs typeface="+mn-cs"/>
          <a:sym typeface="Calibri"/>
        </a:defRPr>
      </a:lvl1pPr>
      <a:lvl2pPr>
        <a:defRPr sz="900">
          <a:solidFill>
            <a:schemeClr val="tx1"/>
          </a:solidFill>
          <a:latin typeface="+mn-lt"/>
          <a:ea typeface="+mn-ea"/>
          <a:cs typeface="+mn-cs"/>
          <a:sym typeface="Calibri"/>
        </a:defRPr>
      </a:lvl2pPr>
      <a:lvl3pPr>
        <a:defRPr sz="900">
          <a:solidFill>
            <a:schemeClr val="tx1"/>
          </a:solidFill>
          <a:latin typeface="+mn-lt"/>
          <a:ea typeface="+mn-ea"/>
          <a:cs typeface="+mn-cs"/>
          <a:sym typeface="Calibri"/>
        </a:defRPr>
      </a:lvl3pPr>
      <a:lvl4pPr>
        <a:defRPr sz="900">
          <a:solidFill>
            <a:schemeClr val="tx1"/>
          </a:solidFill>
          <a:latin typeface="+mn-lt"/>
          <a:ea typeface="+mn-ea"/>
          <a:cs typeface="+mn-cs"/>
          <a:sym typeface="Calibri"/>
        </a:defRPr>
      </a:lvl4pPr>
      <a:lvl5pPr>
        <a:defRPr sz="900">
          <a:solidFill>
            <a:schemeClr val="tx1"/>
          </a:solidFill>
          <a:latin typeface="+mn-lt"/>
          <a:ea typeface="+mn-ea"/>
          <a:cs typeface="+mn-cs"/>
          <a:sym typeface="Calibri"/>
        </a:defRPr>
      </a:lvl5pPr>
      <a:lvl6pPr>
        <a:defRPr sz="900">
          <a:solidFill>
            <a:schemeClr val="tx1"/>
          </a:solidFill>
          <a:latin typeface="+mn-lt"/>
          <a:ea typeface="+mn-ea"/>
          <a:cs typeface="+mn-cs"/>
          <a:sym typeface="Calibri"/>
        </a:defRPr>
      </a:lvl6pPr>
      <a:lvl7pPr>
        <a:defRPr sz="900">
          <a:solidFill>
            <a:schemeClr val="tx1"/>
          </a:solidFill>
          <a:latin typeface="+mn-lt"/>
          <a:ea typeface="+mn-ea"/>
          <a:cs typeface="+mn-cs"/>
          <a:sym typeface="Calibri"/>
        </a:defRPr>
      </a:lvl7pPr>
      <a:lvl8pPr>
        <a:defRPr sz="900">
          <a:solidFill>
            <a:schemeClr val="tx1"/>
          </a:solidFill>
          <a:latin typeface="+mn-lt"/>
          <a:ea typeface="+mn-ea"/>
          <a:cs typeface="+mn-cs"/>
          <a:sym typeface="Calibri"/>
        </a:defRPr>
      </a:lvl8pPr>
      <a:lvl9pPr>
        <a:defRPr sz="9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94949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Shape 2"/>
          <p:cNvSpPr/>
          <p:nvPr/>
        </p:nvSpPr>
        <p:spPr>
          <a:xfrm>
            <a:off x="10944549" y="282572"/>
            <a:ext cx="855908" cy="1600204"/>
          </a:xfrm>
          <a:prstGeom prst="rect">
            <a:avLst/>
          </a:prstGeom>
          <a:solidFill>
            <a:srgbClr val="073E87"/>
          </a:solidFill>
          <a:ln w="12700">
            <a:miter lim="400000"/>
          </a:ln>
        </p:spPr>
        <p:txBody>
          <a:bodyPr lIns="0" tIns="0" rIns="0" bIns="0" anchor="ctr"/>
          <a:lstStyle/>
          <a:p>
            <a:pPr algn="ctr">
              <a:defRPr>
                <a:solidFill>
                  <a:srgbClr val="FFFFFF"/>
                </a:solidFill>
                <a:latin typeface="Rockwell"/>
                <a:ea typeface="Rockwell"/>
                <a:cs typeface="Rockwell"/>
                <a:sym typeface="Rockwell"/>
              </a:defRPr>
            </a:pPr>
            <a:endParaRPr>
              <a:solidFill>
                <a:srgbClr val="FFFFFF"/>
              </a:solidFill>
              <a:latin typeface="Rockwell"/>
              <a:ea typeface="Rockwell"/>
              <a:cs typeface="Rockwell"/>
              <a:sym typeface="Rockwell"/>
            </a:endParaRPr>
          </a:p>
        </p:txBody>
      </p:sp>
      <p:sp>
        <p:nvSpPr>
          <p:cNvPr id="3" name="Shape 3"/>
          <p:cNvSpPr/>
          <p:nvPr/>
        </p:nvSpPr>
        <p:spPr>
          <a:xfrm>
            <a:off x="10754845" y="282572"/>
            <a:ext cx="121892" cy="1600204"/>
          </a:xfrm>
          <a:prstGeom prst="rect">
            <a:avLst/>
          </a:prstGeom>
          <a:solidFill>
            <a:srgbClr val="31B6FD"/>
          </a:solidFill>
          <a:ln w="12700">
            <a:miter lim="400000"/>
          </a:ln>
        </p:spPr>
        <p:txBody>
          <a:bodyPr lIns="0" tIns="0" rIns="0" bIns="0" anchor="ctr"/>
          <a:lstStyle/>
          <a:p>
            <a:pPr algn="ctr">
              <a:defRPr>
                <a:solidFill>
                  <a:srgbClr val="FFFFFF"/>
                </a:solidFill>
                <a:latin typeface="Rockwell"/>
                <a:ea typeface="Rockwell"/>
                <a:cs typeface="Rockwell"/>
                <a:sym typeface="Rockwell"/>
              </a:defRPr>
            </a:pPr>
            <a:endParaRPr>
              <a:solidFill>
                <a:srgbClr val="FFFFFF"/>
              </a:solidFill>
              <a:latin typeface="Rockwell"/>
              <a:ea typeface="Rockwell"/>
              <a:cs typeface="Rockwell"/>
              <a:sym typeface="Rockwell"/>
            </a:endParaRPr>
          </a:p>
        </p:txBody>
      </p:sp>
      <p:sp>
        <p:nvSpPr>
          <p:cNvPr id="4" name="Shape 4"/>
          <p:cNvSpPr>
            <a:spLocks noGrp="1"/>
          </p:cNvSpPr>
          <p:nvPr>
            <p:ph type="title"/>
          </p:nvPr>
        </p:nvSpPr>
        <p:spPr>
          <a:xfrm>
            <a:off x="664461" y="0"/>
            <a:ext cx="10072462" cy="133268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lstStyle/>
          <a:p>
            <a:pPr lvl="0">
              <a:defRPr sz="1800">
                <a:solidFill>
                  <a:srgbClr val="000000"/>
                </a:solidFill>
              </a:defRPr>
            </a:pPr>
            <a:r>
              <a:rPr sz="3200">
                <a:solidFill>
                  <a:srgbClr val="073E87"/>
                </a:solidFill>
              </a:rPr>
              <a:t>Title Text</a:t>
            </a:r>
          </a:p>
        </p:txBody>
      </p:sp>
      <p:sp>
        <p:nvSpPr>
          <p:cNvPr id="5" name="Shape 5"/>
          <p:cNvSpPr>
            <a:spLocks noGrp="1"/>
          </p:cNvSpPr>
          <p:nvPr>
            <p:ph type="body" idx="1"/>
          </p:nvPr>
        </p:nvSpPr>
        <p:spPr>
          <a:xfrm>
            <a:off x="664461" y="1600200"/>
            <a:ext cx="10072462" cy="5257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pPr lvl="0">
              <a:defRPr sz="1800">
                <a:solidFill>
                  <a:srgbClr val="000000"/>
                </a:solidFill>
              </a:defRPr>
            </a:pPr>
            <a:r>
              <a:rPr sz="2000">
                <a:solidFill>
                  <a:srgbClr val="595959"/>
                </a:solidFill>
              </a:rPr>
              <a:t>Body Level One</a:t>
            </a:r>
          </a:p>
          <a:p>
            <a:pPr lvl="1">
              <a:defRPr sz="1800">
                <a:solidFill>
                  <a:srgbClr val="000000"/>
                </a:solidFill>
              </a:defRPr>
            </a:pPr>
            <a:r>
              <a:rPr sz="2000">
                <a:solidFill>
                  <a:srgbClr val="595959"/>
                </a:solidFill>
              </a:rPr>
              <a:t>Body Level Two</a:t>
            </a:r>
          </a:p>
          <a:p>
            <a:pPr lvl="2">
              <a:defRPr sz="1800">
                <a:solidFill>
                  <a:srgbClr val="000000"/>
                </a:solidFill>
              </a:defRPr>
            </a:pPr>
            <a:r>
              <a:rPr sz="2000">
                <a:solidFill>
                  <a:srgbClr val="595959"/>
                </a:solidFill>
              </a:rPr>
              <a:t>Body Level Three</a:t>
            </a:r>
          </a:p>
          <a:p>
            <a:pPr lvl="3">
              <a:defRPr sz="1800">
                <a:solidFill>
                  <a:srgbClr val="000000"/>
                </a:solidFill>
              </a:defRPr>
            </a:pPr>
            <a:r>
              <a:rPr sz="2000">
                <a:solidFill>
                  <a:srgbClr val="595959"/>
                </a:solidFill>
              </a:rPr>
              <a:t>Body Level Four</a:t>
            </a:r>
          </a:p>
          <a:p>
            <a:pPr lvl="4">
              <a:defRPr sz="1800">
                <a:solidFill>
                  <a:srgbClr val="000000"/>
                </a:solidFill>
              </a:defRPr>
            </a:pPr>
            <a:r>
              <a:rPr sz="2000">
                <a:solidFill>
                  <a:srgbClr val="595959"/>
                </a:solidFill>
              </a:rPr>
              <a:t>Body Level Five</a:t>
            </a:r>
          </a:p>
        </p:txBody>
      </p:sp>
      <p:sp>
        <p:nvSpPr>
          <p:cNvPr id="6" name="Shape 6"/>
          <p:cNvSpPr>
            <a:spLocks noGrp="1"/>
          </p:cNvSpPr>
          <p:nvPr>
            <p:ph type="sldNum" sz="quarter" idx="2"/>
          </p:nvPr>
        </p:nvSpPr>
        <p:spPr>
          <a:xfrm>
            <a:off x="403072" y="6408086"/>
            <a:ext cx="662116" cy="230828"/>
          </a:xfrm>
          <a:prstGeom prst="rect">
            <a:avLst/>
          </a:prstGeom>
          <a:ln w="12700">
            <a:miter lim="400000"/>
          </a:ln>
        </p:spPr>
        <p:txBody>
          <a:bodyPr lIns="45718" tIns="45718" rIns="45718" bIns="45718" anchor="ctr">
            <a:spAutoFit/>
          </a:bodyPr>
          <a:lstStyle>
            <a:lvl1pPr>
              <a:defRPr sz="900">
                <a:solidFill>
                  <a:srgbClr val="FFFFFF"/>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7397416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Lst>
  <p:transition spd="med"/>
  <p:txStyles>
    <p:titleStyle>
      <a:lvl1pPr>
        <a:defRPr sz="3200">
          <a:solidFill>
            <a:srgbClr val="073E87"/>
          </a:solidFill>
          <a:latin typeface="Calibri"/>
          <a:ea typeface="Calibri"/>
          <a:cs typeface="Calibri"/>
          <a:sym typeface="Calibri"/>
        </a:defRPr>
      </a:lvl1pPr>
      <a:lvl2pPr>
        <a:defRPr sz="3200">
          <a:solidFill>
            <a:srgbClr val="073E87"/>
          </a:solidFill>
          <a:latin typeface="Calibri"/>
          <a:ea typeface="Calibri"/>
          <a:cs typeface="Calibri"/>
          <a:sym typeface="Calibri"/>
        </a:defRPr>
      </a:lvl2pPr>
      <a:lvl3pPr>
        <a:defRPr sz="3200">
          <a:solidFill>
            <a:srgbClr val="073E87"/>
          </a:solidFill>
          <a:latin typeface="Calibri"/>
          <a:ea typeface="Calibri"/>
          <a:cs typeface="Calibri"/>
          <a:sym typeface="Calibri"/>
        </a:defRPr>
      </a:lvl3pPr>
      <a:lvl4pPr>
        <a:defRPr sz="3200">
          <a:solidFill>
            <a:srgbClr val="073E87"/>
          </a:solidFill>
          <a:latin typeface="Calibri"/>
          <a:ea typeface="Calibri"/>
          <a:cs typeface="Calibri"/>
          <a:sym typeface="Calibri"/>
        </a:defRPr>
      </a:lvl4pPr>
      <a:lvl5pPr>
        <a:defRPr sz="3200">
          <a:solidFill>
            <a:srgbClr val="073E87"/>
          </a:solidFill>
          <a:latin typeface="Calibri"/>
          <a:ea typeface="Calibri"/>
          <a:cs typeface="Calibri"/>
          <a:sym typeface="Calibri"/>
        </a:defRPr>
      </a:lvl5pPr>
      <a:lvl6pPr>
        <a:defRPr sz="3200">
          <a:solidFill>
            <a:srgbClr val="073E87"/>
          </a:solidFill>
          <a:latin typeface="Calibri"/>
          <a:ea typeface="Calibri"/>
          <a:cs typeface="Calibri"/>
          <a:sym typeface="Calibri"/>
        </a:defRPr>
      </a:lvl6pPr>
      <a:lvl7pPr>
        <a:defRPr sz="3200">
          <a:solidFill>
            <a:srgbClr val="073E87"/>
          </a:solidFill>
          <a:latin typeface="Calibri"/>
          <a:ea typeface="Calibri"/>
          <a:cs typeface="Calibri"/>
          <a:sym typeface="Calibri"/>
        </a:defRPr>
      </a:lvl7pPr>
      <a:lvl8pPr>
        <a:defRPr sz="3200">
          <a:solidFill>
            <a:srgbClr val="073E87"/>
          </a:solidFill>
          <a:latin typeface="Calibri"/>
          <a:ea typeface="Calibri"/>
          <a:cs typeface="Calibri"/>
          <a:sym typeface="Calibri"/>
        </a:defRPr>
      </a:lvl8pPr>
      <a:lvl9pPr>
        <a:defRPr sz="3200">
          <a:solidFill>
            <a:srgbClr val="073E87"/>
          </a:solidFill>
          <a:latin typeface="Calibri"/>
          <a:ea typeface="Calibri"/>
          <a:cs typeface="Calibri"/>
          <a:sym typeface="Calibri"/>
        </a:defRPr>
      </a:lvl9pPr>
    </p:titleStyle>
    <p:bodyStyle>
      <a:lvl1pPr marL="169860" indent="-169860">
        <a:spcBef>
          <a:spcPts val="2000"/>
        </a:spcBef>
        <a:buClr>
          <a:srgbClr val="073E87"/>
        </a:buClr>
        <a:buSzPct val="90000"/>
        <a:buFont typeface="Arial"/>
        <a:buChar char="•"/>
        <a:defRPr sz="2000">
          <a:solidFill>
            <a:srgbClr val="595959"/>
          </a:solidFill>
          <a:latin typeface="Calibri"/>
          <a:ea typeface="Calibri"/>
          <a:cs typeface="Calibri"/>
          <a:sym typeface="Calibri"/>
        </a:defRPr>
      </a:lvl1pPr>
      <a:lvl2pPr marL="417336" indent="-188736">
        <a:spcBef>
          <a:spcPts val="2000"/>
        </a:spcBef>
        <a:buClr>
          <a:srgbClr val="073E87"/>
        </a:buClr>
        <a:buSzPct val="100000"/>
        <a:buFont typeface="Arial"/>
        <a:buChar char="-"/>
        <a:defRPr sz="2000">
          <a:solidFill>
            <a:srgbClr val="595959"/>
          </a:solidFill>
          <a:latin typeface="Calibri"/>
          <a:ea typeface="Calibri"/>
          <a:cs typeface="Calibri"/>
          <a:sym typeface="Calibri"/>
        </a:defRPr>
      </a:lvl2pPr>
      <a:lvl3pPr marL="669527" indent="-212327">
        <a:spcBef>
          <a:spcPts val="2000"/>
        </a:spcBef>
        <a:buClr>
          <a:srgbClr val="073E87"/>
        </a:buClr>
        <a:buSzPct val="81000"/>
        <a:buFont typeface="Arial"/>
        <a:buChar char="•"/>
        <a:defRPr sz="2000">
          <a:solidFill>
            <a:srgbClr val="595959"/>
          </a:solidFill>
          <a:latin typeface="Calibri"/>
          <a:ea typeface="Calibri"/>
          <a:cs typeface="Calibri"/>
          <a:sym typeface="Calibri"/>
        </a:defRPr>
      </a:lvl3pPr>
      <a:lvl4pPr marL="900112" indent="-214312">
        <a:spcBef>
          <a:spcPts val="2000"/>
        </a:spcBef>
        <a:buClr>
          <a:srgbClr val="073E87"/>
        </a:buClr>
        <a:buSzPct val="75000"/>
        <a:buFont typeface="Arial"/>
        <a:buChar char="-"/>
        <a:defRPr sz="2000">
          <a:solidFill>
            <a:srgbClr val="595959"/>
          </a:solidFill>
          <a:latin typeface="Calibri"/>
          <a:ea typeface="Calibri"/>
          <a:cs typeface="Calibri"/>
          <a:sym typeface="Calibri"/>
        </a:defRPr>
      </a:lvl4pPr>
      <a:lvl5pPr marL="1128712" indent="-214312">
        <a:spcBef>
          <a:spcPts val="2000"/>
        </a:spcBef>
        <a:buClr>
          <a:srgbClr val="073E87"/>
        </a:buClr>
        <a:buSzPct val="75000"/>
        <a:buFont typeface="Arial"/>
        <a:buChar char="•"/>
        <a:defRPr sz="2000">
          <a:solidFill>
            <a:srgbClr val="595959"/>
          </a:solidFill>
          <a:latin typeface="Calibri"/>
          <a:ea typeface="Calibri"/>
          <a:cs typeface="Calibri"/>
          <a:sym typeface="Calibri"/>
        </a:defRPr>
      </a:lvl5pPr>
      <a:lvl6pPr marL="1403350" indent="-254000">
        <a:spcBef>
          <a:spcPts val="2000"/>
        </a:spcBef>
        <a:buClr>
          <a:srgbClr val="073E87"/>
        </a:buClr>
        <a:buSzPct val="75000"/>
        <a:buFont typeface="Arial"/>
        <a:buChar char="■"/>
        <a:defRPr sz="2000">
          <a:solidFill>
            <a:srgbClr val="595959"/>
          </a:solidFill>
          <a:latin typeface="Calibri"/>
          <a:ea typeface="Calibri"/>
          <a:cs typeface="Calibri"/>
          <a:sym typeface="Calibri"/>
        </a:defRPr>
      </a:lvl6pPr>
      <a:lvl7pPr marL="1628775" indent="-254000">
        <a:spcBef>
          <a:spcPts val="2000"/>
        </a:spcBef>
        <a:buClr>
          <a:srgbClr val="073E87"/>
        </a:buClr>
        <a:buSzPct val="75000"/>
        <a:buFont typeface="Arial"/>
        <a:buChar char="■"/>
        <a:defRPr sz="2000">
          <a:solidFill>
            <a:srgbClr val="595959"/>
          </a:solidFill>
          <a:latin typeface="Calibri"/>
          <a:ea typeface="Calibri"/>
          <a:cs typeface="Calibri"/>
          <a:sym typeface="Calibri"/>
        </a:defRPr>
      </a:lvl7pPr>
      <a:lvl8pPr marL="1855788" indent="-254000">
        <a:spcBef>
          <a:spcPts val="2000"/>
        </a:spcBef>
        <a:buClr>
          <a:srgbClr val="073E87"/>
        </a:buClr>
        <a:buSzPct val="75000"/>
        <a:buFont typeface="Arial"/>
        <a:buChar char="■"/>
        <a:defRPr sz="2000">
          <a:solidFill>
            <a:srgbClr val="595959"/>
          </a:solidFill>
          <a:latin typeface="Calibri"/>
          <a:ea typeface="Calibri"/>
          <a:cs typeface="Calibri"/>
          <a:sym typeface="Calibri"/>
        </a:defRPr>
      </a:lvl8pPr>
      <a:lvl9pPr marL="2082800" indent="-254000">
        <a:spcBef>
          <a:spcPts val="2000"/>
        </a:spcBef>
        <a:buClr>
          <a:srgbClr val="073E87"/>
        </a:buClr>
        <a:buSzPct val="75000"/>
        <a:buFont typeface="Arial"/>
        <a:buChar char="■"/>
        <a:defRPr sz="2000">
          <a:solidFill>
            <a:srgbClr val="595959"/>
          </a:solidFill>
          <a:latin typeface="Calibri"/>
          <a:ea typeface="Calibri"/>
          <a:cs typeface="Calibri"/>
          <a:sym typeface="Calibri"/>
        </a:defRPr>
      </a:lvl9pPr>
    </p:bodyStyle>
    <p:otherStyle>
      <a:lvl1pPr>
        <a:defRPr sz="900">
          <a:solidFill>
            <a:schemeClr val="tx1"/>
          </a:solidFill>
          <a:latin typeface="+mn-lt"/>
          <a:ea typeface="+mn-ea"/>
          <a:cs typeface="+mn-cs"/>
          <a:sym typeface="Calibri"/>
        </a:defRPr>
      </a:lvl1pPr>
      <a:lvl2pPr>
        <a:defRPr sz="900">
          <a:solidFill>
            <a:schemeClr val="tx1"/>
          </a:solidFill>
          <a:latin typeface="+mn-lt"/>
          <a:ea typeface="+mn-ea"/>
          <a:cs typeface="+mn-cs"/>
          <a:sym typeface="Calibri"/>
        </a:defRPr>
      </a:lvl2pPr>
      <a:lvl3pPr>
        <a:defRPr sz="900">
          <a:solidFill>
            <a:schemeClr val="tx1"/>
          </a:solidFill>
          <a:latin typeface="+mn-lt"/>
          <a:ea typeface="+mn-ea"/>
          <a:cs typeface="+mn-cs"/>
          <a:sym typeface="Calibri"/>
        </a:defRPr>
      </a:lvl3pPr>
      <a:lvl4pPr>
        <a:defRPr sz="900">
          <a:solidFill>
            <a:schemeClr val="tx1"/>
          </a:solidFill>
          <a:latin typeface="+mn-lt"/>
          <a:ea typeface="+mn-ea"/>
          <a:cs typeface="+mn-cs"/>
          <a:sym typeface="Calibri"/>
        </a:defRPr>
      </a:lvl4pPr>
      <a:lvl5pPr>
        <a:defRPr sz="900">
          <a:solidFill>
            <a:schemeClr val="tx1"/>
          </a:solidFill>
          <a:latin typeface="+mn-lt"/>
          <a:ea typeface="+mn-ea"/>
          <a:cs typeface="+mn-cs"/>
          <a:sym typeface="Calibri"/>
        </a:defRPr>
      </a:lvl5pPr>
      <a:lvl6pPr>
        <a:defRPr sz="900">
          <a:solidFill>
            <a:schemeClr val="tx1"/>
          </a:solidFill>
          <a:latin typeface="+mn-lt"/>
          <a:ea typeface="+mn-ea"/>
          <a:cs typeface="+mn-cs"/>
          <a:sym typeface="Calibri"/>
        </a:defRPr>
      </a:lvl6pPr>
      <a:lvl7pPr>
        <a:defRPr sz="900">
          <a:solidFill>
            <a:schemeClr val="tx1"/>
          </a:solidFill>
          <a:latin typeface="+mn-lt"/>
          <a:ea typeface="+mn-ea"/>
          <a:cs typeface="+mn-cs"/>
          <a:sym typeface="Calibri"/>
        </a:defRPr>
      </a:lvl7pPr>
      <a:lvl8pPr>
        <a:defRPr sz="900">
          <a:solidFill>
            <a:schemeClr val="tx1"/>
          </a:solidFill>
          <a:latin typeface="+mn-lt"/>
          <a:ea typeface="+mn-ea"/>
          <a:cs typeface="+mn-cs"/>
          <a:sym typeface="Calibri"/>
        </a:defRPr>
      </a:lvl8pPr>
      <a:lvl9pPr>
        <a:defRPr sz="900">
          <a:solidFill>
            <a:schemeClr val="tx1"/>
          </a:solidFill>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21" cstate="print">
            <a:lum/>
          </a:blip>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0" y="130087"/>
            <a:ext cx="12179300" cy="758868"/>
          </a:xfrm>
          <a:prstGeom prst="rect">
            <a:avLst/>
          </a:prstGeom>
          <a:noFill/>
          <a:ln w="9525">
            <a:noFill/>
            <a:miter lim="800000"/>
            <a:headEnd/>
            <a:tailEnd/>
          </a:ln>
        </p:spPr>
        <p:txBody>
          <a:bodyPr vert="horz" wrap="square" lIns="91440" tIns="45720" rIns="91440" bIns="45720" numCol="1" anchor="t" anchorCtr="1" compatLnSpc="1">
            <a:prstTxWarp prst="textNoShape">
              <a:avLst/>
            </a:prstTxWarp>
          </a:bodyPr>
          <a:lstStyle/>
          <a:p>
            <a:pPr lvl="0"/>
            <a:r>
              <a:rPr lang="en-US" dirty="0" smtClean="0"/>
              <a:t>Click to edit Master title style</a:t>
            </a:r>
          </a:p>
        </p:txBody>
      </p:sp>
      <p:sp>
        <p:nvSpPr>
          <p:cNvPr id="10243" name="Rectangle 3"/>
          <p:cNvSpPr>
            <a:spLocks noGrp="1" noChangeArrowheads="1"/>
          </p:cNvSpPr>
          <p:nvPr>
            <p:ph type="body" idx="1"/>
          </p:nvPr>
        </p:nvSpPr>
        <p:spPr bwMode="auto">
          <a:xfrm>
            <a:off x="913450" y="1981200"/>
            <a:ext cx="1035240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913448" y="6248400"/>
            <a:ext cx="2537354"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Times New Roman" pitchFamily="18" charset="0"/>
              </a:defRPr>
            </a:lvl1pPr>
          </a:lstStyle>
          <a:p>
            <a:pPr rtl="0" eaLnBrk="0" fontAlgn="base" hangingPunct="0">
              <a:spcBef>
                <a:spcPct val="0"/>
              </a:spcBef>
              <a:spcAft>
                <a:spcPct val="0"/>
              </a:spcAft>
              <a:defRPr/>
            </a:pPr>
            <a:endParaRPr lang="en-US" kern="1200" dirty="0">
              <a:solidFill>
                <a:srgbClr val="FFFFFF"/>
              </a:solidFill>
              <a:sym typeface="Helvetica"/>
            </a:endParaRPr>
          </a:p>
        </p:txBody>
      </p:sp>
      <p:sp>
        <p:nvSpPr>
          <p:cNvPr id="1029" name="Rectangle 5"/>
          <p:cNvSpPr>
            <a:spLocks noGrp="1" noChangeArrowheads="1"/>
          </p:cNvSpPr>
          <p:nvPr>
            <p:ph type="ftr" sz="quarter" idx="3"/>
          </p:nvPr>
        </p:nvSpPr>
        <p:spPr bwMode="auto">
          <a:xfrm>
            <a:off x="4161261" y="6248400"/>
            <a:ext cx="3856778"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imes New Roman" pitchFamily="18" charset="0"/>
              </a:defRPr>
            </a:lvl1pPr>
          </a:lstStyle>
          <a:p>
            <a:pPr algn="ctr" rtl="0" eaLnBrk="0" fontAlgn="base" hangingPunct="0">
              <a:spcBef>
                <a:spcPct val="0"/>
              </a:spcBef>
              <a:spcAft>
                <a:spcPct val="0"/>
              </a:spcAft>
              <a:defRPr/>
            </a:pPr>
            <a:endParaRPr lang="en-US" kern="1200">
              <a:solidFill>
                <a:srgbClr val="FFFFFF"/>
              </a:solidFill>
              <a:sym typeface="Helvetica"/>
            </a:endParaRPr>
          </a:p>
        </p:txBody>
      </p:sp>
      <p:sp>
        <p:nvSpPr>
          <p:cNvPr id="1030" name="Rectangle 6"/>
          <p:cNvSpPr>
            <a:spLocks noGrp="1" noChangeArrowheads="1"/>
          </p:cNvSpPr>
          <p:nvPr>
            <p:ph type="sldNum" sz="quarter" idx="4"/>
          </p:nvPr>
        </p:nvSpPr>
        <p:spPr bwMode="auto">
          <a:xfrm>
            <a:off x="9640627" y="-11875"/>
            <a:ext cx="2537354"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a:solidFill>
                  <a:schemeClr val="tx1"/>
                </a:solidFill>
                <a:latin typeface="Arial" pitchFamily="34" charset="0"/>
                <a:cs typeface="Arial" pitchFamily="34" charset="0"/>
              </a:defRPr>
            </a:lvl1pPr>
          </a:lstStyle>
          <a:p>
            <a:pPr rtl="0" eaLnBrk="0" fontAlgn="base" hangingPunct="0">
              <a:spcBef>
                <a:spcPct val="0"/>
              </a:spcBef>
              <a:spcAft>
                <a:spcPct val="0"/>
              </a:spcAft>
              <a:defRPr/>
            </a:pPr>
            <a:fld id="{B34E4256-E10A-4575-8F9B-AA5ACB75C4A2}" type="slidenum">
              <a:rPr lang="en-US" kern="1200" smtClean="0">
                <a:solidFill>
                  <a:srgbClr val="FFFFFF"/>
                </a:solidFill>
                <a:sym typeface="Helvetica"/>
              </a:rPr>
              <a:pPr rtl="0" eaLnBrk="0" fontAlgn="base" hangingPunct="0">
                <a:spcBef>
                  <a:spcPct val="0"/>
                </a:spcBef>
                <a:spcAft>
                  <a:spcPct val="0"/>
                </a:spcAft>
                <a:defRPr/>
              </a:pPr>
              <a:t>‹#›</a:t>
            </a:fld>
            <a:endParaRPr lang="en-US" kern="1200" dirty="0">
              <a:solidFill>
                <a:srgbClr val="FFFFFF"/>
              </a:solidFill>
              <a:sym typeface="Helvetica"/>
            </a:endParaRPr>
          </a:p>
        </p:txBody>
      </p:sp>
    </p:spTree>
    <p:extLst>
      <p:ext uri="{BB962C8B-B14F-4D97-AF65-F5344CB8AC3E}">
        <p14:creationId xmlns:p14="http://schemas.microsoft.com/office/powerpoint/2010/main" val="3172799133"/>
      </p:ext>
    </p:extLst>
  </p:cSld>
  <p:clrMap bg1="dk2" tx1="lt1" bg2="dk1"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Lst>
  <p:timing>
    <p:tnLst>
      <p:par>
        <p:cTn id="1" dur="indefinite" restart="never" nodeType="tmRoot"/>
      </p:par>
    </p:tnLst>
  </p:timing>
  <p:hf sldNum="0" hdr="0" ftr="0" dt="0"/>
  <p:txStyles>
    <p:titleStyle>
      <a:lvl1pPr algn="ctr" defTabSz="457200" rtl="0" eaLnBrk="0" fontAlgn="base" hangingPunct="0">
        <a:lnSpc>
          <a:spcPct val="90000"/>
        </a:lnSpc>
        <a:spcBef>
          <a:spcPct val="0"/>
        </a:spcBef>
        <a:spcAft>
          <a:spcPct val="0"/>
        </a:spcAft>
        <a:defRPr lang="en-US" sz="4000" b="1" kern="1200" dirty="0" smtClean="0">
          <a:solidFill>
            <a:srgbClr val="012B74"/>
          </a:solidFill>
          <a:latin typeface="Calibri"/>
          <a:ea typeface="+mn-ea"/>
          <a:cs typeface="Calibri"/>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6370" y="400240"/>
            <a:ext cx="9758166" cy="328304"/>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96370" y="1772233"/>
            <a:ext cx="9758166" cy="4351338"/>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97755" y="6336345"/>
            <a:ext cx="619839" cy="150561"/>
          </a:xfrm>
          <a:prstGeom prst="rect">
            <a:avLst/>
          </a:prstGeom>
        </p:spPr>
        <p:txBody>
          <a:bodyPr vert="horz" lIns="0" tIns="0" rIns="0" bIns="0" rtlCol="0" anchor="ctr"/>
          <a:lstStyle>
            <a:lvl1pPr algn="l">
              <a:defRPr sz="900">
                <a:solidFill>
                  <a:schemeClr val="tx1">
                    <a:lumMod val="75000"/>
                    <a:lumOff val="25000"/>
                  </a:schemeClr>
                </a:solidFill>
                <a:latin typeface="+mj-lt"/>
              </a:defRPr>
            </a:lvl1pPr>
          </a:lstStyle>
          <a:p>
            <a:pPr rtl="0"/>
            <a:endParaRPr lang="en-US" kern="1200" dirty="0">
              <a:solidFill>
                <a:srgbClr val="FFFFFF">
                  <a:tint val="75000"/>
                </a:srgbClr>
              </a:solidFill>
              <a:ea typeface="ＭＳ Ｐゴシック" charset="0"/>
              <a:cs typeface="+mn-cs"/>
            </a:endParaRPr>
          </a:p>
        </p:txBody>
      </p:sp>
      <p:sp>
        <p:nvSpPr>
          <p:cNvPr id="5" name="Footer Placeholder 4"/>
          <p:cNvSpPr>
            <a:spLocks noGrp="1"/>
          </p:cNvSpPr>
          <p:nvPr>
            <p:ph type="ftr" sz="quarter" idx="3"/>
          </p:nvPr>
        </p:nvSpPr>
        <p:spPr>
          <a:xfrm>
            <a:off x="1043941" y="6336345"/>
            <a:ext cx="8405893" cy="150561"/>
          </a:xfrm>
          <a:prstGeom prst="rect">
            <a:avLst/>
          </a:prstGeom>
        </p:spPr>
        <p:txBody>
          <a:bodyPr vert="horz" lIns="0" tIns="0" rIns="0" bIns="0" rtlCol="0" anchor="ctr"/>
          <a:lstStyle>
            <a:lvl1pPr algn="l">
              <a:defRPr sz="900">
                <a:solidFill>
                  <a:schemeClr val="tx1">
                    <a:lumMod val="75000"/>
                    <a:lumOff val="25000"/>
                  </a:schemeClr>
                </a:solidFill>
                <a:latin typeface="+mj-lt"/>
              </a:defRPr>
            </a:lvl1pPr>
          </a:lstStyle>
          <a:p>
            <a:pPr rtl="0"/>
            <a:r>
              <a:rPr lang="en-US" kern="1200" dirty="0" smtClean="0">
                <a:solidFill>
                  <a:srgbClr val="000000">
                    <a:lumMod val="75000"/>
                    <a:lumOff val="25000"/>
                  </a:srgbClr>
                </a:solidFill>
                <a:ea typeface="ＭＳ Ｐゴシック" charset="0"/>
                <a:cs typeface="+mn-cs"/>
              </a:rPr>
              <a:t>© 2017 Cardinal Health. All Rights Reserved.</a:t>
            </a:r>
          </a:p>
        </p:txBody>
      </p:sp>
      <p:sp>
        <p:nvSpPr>
          <p:cNvPr id="6" name="Slide Number Placeholder 5"/>
          <p:cNvSpPr>
            <a:spLocks noGrp="1"/>
          </p:cNvSpPr>
          <p:nvPr>
            <p:ph type="sldNum" sz="quarter" idx="4"/>
          </p:nvPr>
        </p:nvSpPr>
        <p:spPr>
          <a:xfrm>
            <a:off x="496371" y="6336345"/>
            <a:ext cx="547570" cy="150561"/>
          </a:xfrm>
          <a:prstGeom prst="rect">
            <a:avLst/>
          </a:prstGeom>
        </p:spPr>
        <p:txBody>
          <a:bodyPr vert="horz" lIns="0" tIns="0" rIns="0" bIns="0" rtlCol="0" anchor="ctr"/>
          <a:lstStyle>
            <a:lvl1pPr algn="l">
              <a:defRPr sz="900">
                <a:solidFill>
                  <a:schemeClr val="tx1">
                    <a:lumMod val="75000"/>
                    <a:lumOff val="25000"/>
                  </a:schemeClr>
                </a:solidFill>
                <a:latin typeface="+mj-lt"/>
              </a:defRPr>
            </a:lvl1pPr>
          </a:lstStyle>
          <a:p>
            <a:pPr rtl="0"/>
            <a:fld id="{A82C3BC0-3EBF-3C4C-A3D8-795624EBC6AA}" type="slidenum">
              <a:rPr lang="en-US" kern="1200" smtClean="0">
                <a:solidFill>
                  <a:srgbClr val="000000">
                    <a:lumMod val="75000"/>
                    <a:lumOff val="25000"/>
                  </a:srgbClr>
                </a:solidFill>
                <a:ea typeface="ＭＳ Ｐゴシック" charset="0"/>
                <a:cs typeface="+mn-cs"/>
              </a:rPr>
              <a:pPr rtl="0"/>
              <a:t>‹#›</a:t>
            </a:fld>
            <a:endParaRPr lang="en-US" kern="1200" dirty="0">
              <a:solidFill>
                <a:srgbClr val="000000">
                  <a:lumMod val="75000"/>
                  <a:lumOff val="25000"/>
                </a:srgbClr>
              </a:solidFill>
              <a:ea typeface="ＭＳ Ｐゴシック" charset="0"/>
              <a:cs typeface="+mn-cs"/>
            </a:endParaRPr>
          </a:p>
        </p:txBody>
      </p:sp>
    </p:spTree>
    <p:extLst>
      <p:ext uri="{BB962C8B-B14F-4D97-AF65-F5344CB8AC3E}">
        <p14:creationId xmlns:p14="http://schemas.microsoft.com/office/powerpoint/2010/main" val="142271640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Lst>
  <p:hf hdr="0"/>
  <p:txStyles>
    <p:titleStyle>
      <a:lvl1pPr algn="l" defTabSz="685800" rtl="0" eaLnBrk="1" latinLnBrk="0" hangingPunct="1">
        <a:lnSpc>
          <a:spcPct val="80000"/>
        </a:lnSpc>
        <a:spcBef>
          <a:spcPct val="0"/>
        </a:spcBef>
        <a:buNone/>
        <a:defRPr sz="2800" b="0" kern="1200" cap="none" spc="150" baseline="0">
          <a:solidFill>
            <a:schemeClr val="tx1">
              <a:lumMod val="75000"/>
              <a:lumOff val="25000"/>
            </a:schemeClr>
          </a:solidFill>
          <a:latin typeface="+mj-lt"/>
          <a:ea typeface="+mj-ea"/>
          <a:cs typeface="+mj-cs"/>
        </a:defRPr>
      </a:lvl1pPr>
    </p:titleStyle>
    <p:bodyStyle>
      <a:lvl1pPr marL="0" indent="0" algn="l" defTabSz="685800" rtl="0" eaLnBrk="1" latinLnBrk="0" hangingPunct="1">
        <a:lnSpc>
          <a:spcPct val="100000"/>
        </a:lnSpc>
        <a:spcBef>
          <a:spcPts val="1800"/>
        </a:spcBef>
        <a:buFont typeface="Arial"/>
        <a:buNone/>
        <a:defRPr sz="2000" kern="1200">
          <a:solidFill>
            <a:schemeClr val="tx1">
              <a:lumMod val="75000"/>
              <a:lumOff val="25000"/>
            </a:schemeClr>
          </a:solidFill>
          <a:latin typeface="+mn-lt"/>
          <a:ea typeface="+mn-ea"/>
          <a:cs typeface="+mn-cs"/>
        </a:defRPr>
      </a:lvl1pPr>
      <a:lvl2pPr marL="4763" indent="0" algn="l" defTabSz="685800" rtl="0" eaLnBrk="1" latinLnBrk="0" hangingPunct="1">
        <a:lnSpc>
          <a:spcPct val="100000"/>
        </a:lnSpc>
        <a:spcBef>
          <a:spcPts val="675"/>
        </a:spcBef>
        <a:buFont typeface="Arial"/>
        <a:buNone/>
        <a:tabLst/>
        <a:defRPr sz="1600" kern="1200">
          <a:solidFill>
            <a:schemeClr val="tx1">
              <a:lumMod val="75000"/>
              <a:lumOff val="25000"/>
            </a:schemeClr>
          </a:solidFill>
          <a:latin typeface="+mj-lt"/>
          <a:ea typeface="+mn-ea"/>
          <a:cs typeface="+mn-cs"/>
        </a:defRPr>
      </a:lvl2pPr>
      <a:lvl3pPr marL="89297" indent="-89297" algn="l" defTabSz="685800" rtl="0" eaLnBrk="1" latinLnBrk="0" hangingPunct="1">
        <a:lnSpc>
          <a:spcPct val="100000"/>
        </a:lnSpc>
        <a:spcBef>
          <a:spcPts val="450"/>
        </a:spcBef>
        <a:buFont typeface=".AppleSystemUIFont" charset="-120"/>
        <a:buChar char="–"/>
        <a:tabLst/>
        <a:defRPr sz="1200" kern="1200">
          <a:solidFill>
            <a:schemeClr val="tx1">
              <a:lumMod val="75000"/>
              <a:lumOff val="25000"/>
            </a:schemeClr>
          </a:solidFill>
          <a:latin typeface="+mj-lt"/>
          <a:ea typeface="+mn-ea"/>
          <a:cs typeface="+mn-cs"/>
        </a:defRPr>
      </a:lvl3pPr>
      <a:lvl4pPr marL="89297" indent="-89297" algn="l" defTabSz="685800" rtl="0" eaLnBrk="1" latinLnBrk="0" hangingPunct="1">
        <a:lnSpc>
          <a:spcPct val="100000"/>
        </a:lnSpc>
        <a:spcBef>
          <a:spcPts val="450"/>
        </a:spcBef>
        <a:buFont typeface=".AppleSystemUIFont" charset="-120"/>
        <a:buChar char="–"/>
        <a:tabLst/>
        <a:defRPr sz="1200" kern="1200">
          <a:solidFill>
            <a:schemeClr val="tx1">
              <a:lumMod val="75000"/>
              <a:lumOff val="25000"/>
            </a:schemeClr>
          </a:solidFill>
          <a:latin typeface="+mj-lt"/>
          <a:ea typeface="+mn-ea"/>
          <a:cs typeface="+mn-cs"/>
        </a:defRPr>
      </a:lvl4pPr>
      <a:lvl5pPr marL="89297" indent="-89297" algn="l" defTabSz="685800" rtl="0" eaLnBrk="1" latinLnBrk="0" hangingPunct="1">
        <a:lnSpc>
          <a:spcPct val="100000"/>
        </a:lnSpc>
        <a:spcBef>
          <a:spcPts val="450"/>
        </a:spcBef>
        <a:buFont typeface=".AppleSystemUIFont" charset="-120"/>
        <a:buChar char="–"/>
        <a:tabLst/>
        <a:defRPr sz="1200" kern="1200">
          <a:solidFill>
            <a:schemeClr val="tx1">
              <a:lumMod val="75000"/>
              <a:lumOff val="25000"/>
            </a:schemeClr>
          </a:solidFill>
          <a:latin typeface="+mj-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12" y="-1"/>
            <a:ext cx="11596085" cy="853441"/>
          </a:xfrm>
          <a:prstGeom prst="rect">
            <a:avLst/>
          </a:prstGeom>
          <a:solidFill>
            <a:schemeClr val="tx1">
              <a:alpha val="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608965" y="1273244"/>
            <a:ext cx="106568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9" name="Rectangle 9"/>
          <p:cNvSpPr>
            <a:spLocks noGrp="1" noChangeArrowheads="1"/>
          </p:cNvSpPr>
          <p:nvPr>
            <p:ph type="sldNum" sz="quarter" idx="4"/>
          </p:nvPr>
        </p:nvSpPr>
        <p:spPr bwMode="auto">
          <a:xfrm>
            <a:off x="0" y="6548389"/>
            <a:ext cx="608965" cy="3065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a:solidFill>
                  <a:srgbClr val="EE0000"/>
                </a:solidFill>
              </a:defRPr>
            </a:lvl1pPr>
          </a:lstStyle>
          <a:p>
            <a:pPr algn="l" rtl="0" fontAlgn="base">
              <a:spcBef>
                <a:spcPct val="0"/>
              </a:spcBef>
              <a:spcAft>
                <a:spcPct val="0"/>
              </a:spcAft>
            </a:pPr>
            <a:fld id="{2B2DF876-B95E-344C-BAC3-75659801A9F6}" type="slidenum">
              <a:rPr lang="en-US" kern="1200" smtClean="0">
                <a:ea typeface="ＭＳ Ｐゴシック" charset="0"/>
              </a:rPr>
              <a:pPr algn="l" rtl="0" fontAlgn="base">
                <a:spcBef>
                  <a:spcPct val="0"/>
                </a:spcBef>
                <a:spcAft>
                  <a:spcPct val="0"/>
                </a:spcAft>
              </a:pPr>
              <a:t>‹#›</a:t>
            </a:fld>
            <a:endParaRPr lang="en-US" kern="1200" dirty="0">
              <a:ea typeface="ＭＳ Ｐゴシック" charset="0"/>
            </a:endParaRPr>
          </a:p>
        </p:txBody>
      </p:sp>
      <p:sp>
        <p:nvSpPr>
          <p:cNvPr id="8" name="TextBox 7"/>
          <p:cNvSpPr txBox="1">
            <a:spLocks noChangeArrowheads="1"/>
          </p:cNvSpPr>
          <p:nvPr userDrawn="1"/>
        </p:nvSpPr>
        <p:spPr bwMode="auto">
          <a:xfrm>
            <a:off x="584971" y="6602379"/>
            <a:ext cx="10510989" cy="228600"/>
          </a:xfrm>
          <a:prstGeom prst="rect">
            <a:avLst/>
          </a:prstGeom>
          <a:noFill/>
          <a:ln>
            <a:noFill/>
          </a:ln>
          <a:extLst>
            <a:ext uri="{909E8E84-426E-40DD-AFC4-6F175D3DCCD1}">
              <a14:hiddenFill xmlns:a14="http://schemas.microsoft.com/office/drawing/2010/main">
                <a:solidFill>
                  <a:schemeClr val="tx1">
                    <a:alpha val="0"/>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37931725" indent="-37474525" defTabSz="457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fontAlgn="base" hangingPunct="1">
              <a:spcBef>
                <a:spcPct val="0"/>
              </a:spcBef>
              <a:spcAft>
                <a:spcPct val="0"/>
              </a:spcAft>
            </a:pPr>
            <a:r>
              <a:rPr lang="en-US" sz="600" kern="1200" dirty="0">
                <a:solidFill>
                  <a:srgbClr val="000000"/>
                </a:solidFill>
              </a:rPr>
              <a:t>© Copyright 2017, Cardinal Health. All rights reserved. CARDINAL HEALTH, the Cardinal Health LOGO and ESSENTIAL TO CARE are trademarks or registered trademarks of Cardinal Health. </a:t>
            </a:r>
          </a:p>
        </p:txBody>
      </p:sp>
      <p:pic>
        <p:nvPicPr>
          <p:cNvPr id="6" name="Picture 5" descr="WingspanPPT-header.png"/>
          <p:cNvPicPr>
            <a:picLocks noChangeAspect="1"/>
          </p:cNvPicPr>
          <p:nvPr userDrawn="1"/>
        </p:nvPicPr>
        <p:blipFill rotWithShape="1">
          <a:blip r:embed="rId8" cstate="screen">
            <a:extLst>
              <a:ext uri="{28A0092B-C50C-407E-A947-70E740481C1C}">
                <a14:useLocalDpi xmlns:a14="http://schemas.microsoft.com/office/drawing/2010/main"/>
              </a:ext>
            </a:extLst>
          </a:blip>
          <a:srcRect t="9231" r="31836"/>
          <a:stretch/>
        </p:blipFill>
        <p:spPr>
          <a:xfrm>
            <a:off x="10013561" y="-71694"/>
            <a:ext cx="2165739" cy="916630"/>
          </a:xfrm>
          <a:prstGeom prst="rect">
            <a:avLst/>
          </a:prstGeom>
        </p:spPr>
      </p:pic>
    </p:spTree>
    <p:extLst>
      <p:ext uri="{BB962C8B-B14F-4D97-AF65-F5344CB8AC3E}">
        <p14:creationId xmlns:p14="http://schemas.microsoft.com/office/powerpoint/2010/main" val="205373153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Lst>
  <p:hf hdr="0" ftr="0" dt="0"/>
  <p:txStyles>
    <p:titleStyle>
      <a:lvl1pPr marL="400050" indent="0" algn="l" rtl="0" eaLnBrk="1" fontAlgn="base" hangingPunct="1">
        <a:spcBef>
          <a:spcPct val="0"/>
        </a:spcBef>
        <a:spcAft>
          <a:spcPct val="0"/>
        </a:spcAft>
        <a:defRPr sz="3000" b="1">
          <a:solidFill>
            <a:srgbClr val="FF0000"/>
          </a:solidFill>
          <a:latin typeface="+mj-lt"/>
          <a:ea typeface="ＭＳ Ｐゴシック" charset="0"/>
          <a:cs typeface="ＭＳ Ｐゴシック" charset="0"/>
        </a:defRPr>
      </a:lvl1pPr>
      <a:lvl2pPr marL="623888" algn="l" rtl="0" eaLnBrk="1" fontAlgn="base" hangingPunct="1">
        <a:spcBef>
          <a:spcPct val="0"/>
        </a:spcBef>
        <a:spcAft>
          <a:spcPct val="0"/>
        </a:spcAft>
        <a:defRPr sz="3000" b="1">
          <a:solidFill>
            <a:schemeClr val="bg1"/>
          </a:solidFill>
          <a:latin typeface="Arial" pitchFamily="-112" charset="0"/>
          <a:ea typeface="ＭＳ Ｐゴシック" charset="0"/>
          <a:cs typeface="ＭＳ Ｐゴシック" charset="0"/>
        </a:defRPr>
      </a:lvl2pPr>
      <a:lvl3pPr marL="623888" algn="l" rtl="0" eaLnBrk="1" fontAlgn="base" hangingPunct="1">
        <a:spcBef>
          <a:spcPct val="0"/>
        </a:spcBef>
        <a:spcAft>
          <a:spcPct val="0"/>
        </a:spcAft>
        <a:defRPr sz="3000" b="1">
          <a:solidFill>
            <a:schemeClr val="bg1"/>
          </a:solidFill>
          <a:latin typeface="Arial" pitchFamily="-112" charset="0"/>
          <a:ea typeface="ＭＳ Ｐゴシック" charset="0"/>
          <a:cs typeface="ＭＳ Ｐゴシック" charset="0"/>
        </a:defRPr>
      </a:lvl3pPr>
      <a:lvl4pPr marL="623888" algn="l" rtl="0" eaLnBrk="1" fontAlgn="base" hangingPunct="1">
        <a:spcBef>
          <a:spcPct val="0"/>
        </a:spcBef>
        <a:spcAft>
          <a:spcPct val="0"/>
        </a:spcAft>
        <a:defRPr sz="3000" b="1">
          <a:solidFill>
            <a:schemeClr val="bg1"/>
          </a:solidFill>
          <a:latin typeface="Arial" pitchFamily="-112" charset="0"/>
          <a:ea typeface="ＭＳ Ｐゴシック" charset="0"/>
          <a:cs typeface="ＭＳ Ｐゴシック" charset="0"/>
        </a:defRPr>
      </a:lvl4pPr>
      <a:lvl5pPr marL="623888" algn="l" rtl="0" eaLnBrk="1" fontAlgn="base" hangingPunct="1">
        <a:spcBef>
          <a:spcPct val="0"/>
        </a:spcBef>
        <a:spcAft>
          <a:spcPct val="0"/>
        </a:spcAft>
        <a:defRPr sz="3000" b="1">
          <a:solidFill>
            <a:schemeClr val="bg1"/>
          </a:solidFill>
          <a:latin typeface="Arial" pitchFamily="-112" charset="0"/>
          <a:ea typeface="ＭＳ Ｐゴシック" charset="0"/>
          <a:cs typeface="ＭＳ Ｐゴシック" charset="0"/>
        </a:defRPr>
      </a:lvl5pPr>
      <a:lvl6pPr marL="457200" algn="l" rtl="0" eaLnBrk="1" fontAlgn="base" hangingPunct="1">
        <a:spcBef>
          <a:spcPct val="0"/>
        </a:spcBef>
        <a:spcAft>
          <a:spcPct val="0"/>
        </a:spcAft>
        <a:defRPr sz="3000" b="1">
          <a:solidFill>
            <a:schemeClr val="bg1"/>
          </a:solidFill>
          <a:latin typeface="Arial" pitchFamily="-112" charset="0"/>
        </a:defRPr>
      </a:lvl6pPr>
      <a:lvl7pPr marL="914400" algn="l" rtl="0" eaLnBrk="1" fontAlgn="base" hangingPunct="1">
        <a:spcBef>
          <a:spcPct val="0"/>
        </a:spcBef>
        <a:spcAft>
          <a:spcPct val="0"/>
        </a:spcAft>
        <a:defRPr sz="3000" b="1">
          <a:solidFill>
            <a:schemeClr val="bg1"/>
          </a:solidFill>
          <a:latin typeface="Arial" pitchFamily="-112" charset="0"/>
        </a:defRPr>
      </a:lvl7pPr>
      <a:lvl8pPr marL="1371600" algn="l" rtl="0" eaLnBrk="1" fontAlgn="base" hangingPunct="1">
        <a:spcBef>
          <a:spcPct val="0"/>
        </a:spcBef>
        <a:spcAft>
          <a:spcPct val="0"/>
        </a:spcAft>
        <a:defRPr sz="3000" b="1">
          <a:solidFill>
            <a:schemeClr val="bg1"/>
          </a:solidFill>
          <a:latin typeface="Arial" pitchFamily="-112" charset="0"/>
        </a:defRPr>
      </a:lvl8pPr>
      <a:lvl9pPr marL="1828800" algn="l" rtl="0" eaLnBrk="1" fontAlgn="base" hangingPunct="1">
        <a:spcBef>
          <a:spcPct val="0"/>
        </a:spcBef>
        <a:spcAft>
          <a:spcPct val="0"/>
        </a:spcAft>
        <a:defRPr sz="3000" b="1">
          <a:solidFill>
            <a:schemeClr val="bg1"/>
          </a:solidFill>
          <a:latin typeface="Arial" pitchFamily="-112"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000">
          <a:solidFill>
            <a:schemeClr val="tx1"/>
          </a:solidFill>
          <a:latin typeface="+mn-lt"/>
          <a:ea typeface="ＭＳ Ｐゴシック" pitchFamily="-112" charset="-128"/>
        </a:defRPr>
      </a:lvl2pPr>
      <a:lvl3pPr marL="1143000" indent="-228600" algn="l" rtl="0" eaLnBrk="1" fontAlgn="base" hangingPunct="1">
        <a:spcBef>
          <a:spcPct val="20000"/>
        </a:spcBef>
        <a:spcAft>
          <a:spcPct val="0"/>
        </a:spcAft>
        <a:buChar char="•"/>
        <a:defRPr>
          <a:solidFill>
            <a:schemeClr val="tx1"/>
          </a:solidFill>
          <a:latin typeface="+mn-lt"/>
          <a:ea typeface="ＭＳ Ｐゴシック" pitchFamily="-112" charset="-128"/>
        </a:defRPr>
      </a:lvl3pPr>
      <a:lvl4pPr marL="1600200" indent="-228600" algn="l" rtl="0" eaLnBrk="1" fontAlgn="base" hangingPunct="1">
        <a:spcBef>
          <a:spcPct val="20000"/>
        </a:spcBef>
        <a:spcAft>
          <a:spcPct val="0"/>
        </a:spcAft>
        <a:buChar char="–"/>
        <a:defRPr sz="1600">
          <a:solidFill>
            <a:schemeClr val="tx1"/>
          </a:solidFill>
          <a:latin typeface="+mn-lt"/>
          <a:ea typeface="ＭＳ Ｐゴシック" pitchFamily="-112" charset="-128"/>
        </a:defRPr>
      </a:lvl4pPr>
      <a:lvl5pPr marL="2057400" indent="-228600" algn="l" rtl="0" eaLnBrk="1" fontAlgn="base" hangingPunct="1">
        <a:spcBef>
          <a:spcPct val="20000"/>
        </a:spcBef>
        <a:spcAft>
          <a:spcPct val="0"/>
        </a:spcAft>
        <a:buChar char="»"/>
        <a:defRPr sz="1600">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har char="»"/>
        <a:defRPr sz="16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16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16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16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32.emf"/></Relationships>
</file>

<file path=ppt/slides/_rels/slide11.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image" Target="../media/image26.jpe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eg"/><Relationship Id="rId1" Type="http://schemas.openxmlformats.org/officeDocument/2006/relationships/slideLayout" Target="../slideLayouts/slideLayout31.xml"/><Relationship Id="rId6" Type="http://schemas.microsoft.com/office/2007/relationships/hdphoto" Target="../media/hdphoto2.wdp"/><Relationship Id="rId5" Type="http://schemas.openxmlformats.org/officeDocument/2006/relationships/image" Target="../media/image3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6.jpe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38.jpeg"/><Relationship Id="rId11" Type="http://schemas.openxmlformats.org/officeDocument/2006/relationships/image" Target="../media/image43.jpeg"/><Relationship Id="rId5" Type="http://schemas.microsoft.com/office/2007/relationships/hdphoto" Target="../media/hdphoto3.wdp"/><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jpeg"/><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hyperlink" Target="http://www.criticalcarenutrition.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png"/><Relationship Id="rId7" Type="http://schemas.openxmlformats.org/officeDocument/2006/relationships/diagramColors" Target="../diagrams/colors1.xml"/><Relationship Id="rId2" Type="http://schemas.openxmlformats.org/officeDocument/2006/relationships/image" Target="../media/image26.jpeg"/><Relationship Id="rId1" Type="http://schemas.openxmlformats.org/officeDocument/2006/relationships/slideLayout" Target="../slideLayouts/slideLayout4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6.jpeg"/><Relationship Id="rId7" Type="http://schemas.openxmlformats.org/officeDocument/2006/relationships/diagramQuickStyle" Target="../diagrams/quickStyle2.xml"/><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4.png"/><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6.jpe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1.xml"/><Relationship Id="rId5" Type="http://schemas.openxmlformats.org/officeDocument/2006/relationships/image" Target="../media/image24.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wmf"/></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hyperlink" Target="http://www.criticalcarenutrition.com/" TargetMode="External"/><Relationship Id="rId2" Type="http://schemas.openxmlformats.org/officeDocument/2006/relationships/image" Target="../media/image26.jpeg"/><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6.jpe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hyperlink" Target="http://www.criticalcarenutrition.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6.jpe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hyperlink" Target="http://www.criticalcarenutrition.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6.jpe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4.png"/><Relationship Id="rId2" Type="http://schemas.openxmlformats.org/officeDocument/2006/relationships/slideLayout" Target="../slideLayouts/slideLayout72.xml"/><Relationship Id="rId1" Type="http://schemas.openxmlformats.org/officeDocument/2006/relationships/tags" Target="../tags/tag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www.criticalcarenutrition.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6.jpeg"/><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63.png"/><Relationship Id="rId5" Type="http://schemas.openxmlformats.org/officeDocument/2006/relationships/image" Target="../media/image24.png"/><Relationship Id="rId4" Type="http://schemas.openxmlformats.org/officeDocument/2006/relationships/hyperlink" Target="http://www.criticalcarenutrition.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3.jpe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24.png"/><Relationship Id="rId4" Type="http://schemas.openxmlformats.org/officeDocument/2006/relationships/image" Target="../media/image26.jpeg"/></Relationships>
</file>

<file path=ppt/slides/_rels/slide3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6.jpeg"/><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75.jpeg"/></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6.jpeg"/><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6.jpeg"/><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hyperlink" Target="http://www.criticalcarenutrition.co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6.jpe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image8.jpeg"/>
          <p:cNvPicPr/>
          <p:nvPr/>
        </p:nvPicPr>
        <p:blipFill>
          <a:blip r:embed="rId2">
            <a:extLst/>
          </a:blip>
          <a:stretch>
            <a:fillRect/>
          </a:stretch>
        </p:blipFill>
        <p:spPr>
          <a:xfrm>
            <a:off x="0" y="0"/>
            <a:ext cx="12179300" cy="6858000"/>
          </a:xfrm>
          <a:prstGeom prst="rect">
            <a:avLst/>
          </a:prstGeom>
          <a:ln w="12700">
            <a:miter lim="400000"/>
          </a:ln>
        </p:spPr>
      </p:pic>
      <p:sp>
        <p:nvSpPr>
          <p:cNvPr id="155" name="Shape 155"/>
          <p:cNvSpPr/>
          <p:nvPr/>
        </p:nvSpPr>
        <p:spPr>
          <a:xfrm>
            <a:off x="770573" y="1493905"/>
            <a:ext cx="10330818" cy="1107996"/>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wrap="square" lIns="0" tIns="0" rIns="0" bIns="0" anchor="ctr">
            <a:spAutoFit/>
          </a:bodyPr>
          <a:lstStyle/>
          <a:p>
            <a:pPr lvl="0" algn="ctr" defTabSz="584200">
              <a:lnSpc>
                <a:spcPct val="90000"/>
              </a:lnSpc>
            </a:pPr>
            <a:r>
              <a:rPr lang="en-CA" sz="4000" b="1" spc="-45" dirty="0" smtClean="0">
                <a:solidFill>
                  <a:srgbClr val="FFFFFF"/>
                </a:solidFill>
                <a:latin typeface="+mn-lt"/>
                <a:ea typeface="+mn-ea"/>
                <a:cs typeface="+mn-cs"/>
                <a:sym typeface="Helvetica Neue"/>
              </a:rPr>
              <a:t>Strategies to Optimize </a:t>
            </a:r>
          </a:p>
          <a:p>
            <a:pPr lvl="0" algn="ctr" defTabSz="584200">
              <a:lnSpc>
                <a:spcPct val="90000"/>
              </a:lnSpc>
            </a:pPr>
            <a:r>
              <a:rPr lang="en-CA" sz="4000" b="1" spc="-45" dirty="0" smtClean="0">
                <a:solidFill>
                  <a:srgbClr val="FFFFFF"/>
                </a:solidFill>
                <a:latin typeface="+mn-lt"/>
                <a:ea typeface="+mn-ea"/>
                <a:cs typeface="+mn-cs"/>
                <a:sym typeface="Helvetica Neue"/>
              </a:rPr>
              <a:t>Enteral Nutrition Therapy</a:t>
            </a:r>
            <a:endParaRPr sz="4000" b="1" spc="-45" dirty="0">
              <a:solidFill>
                <a:srgbClr val="FFFFFF"/>
              </a:solidFill>
              <a:latin typeface="+mn-lt"/>
              <a:ea typeface="+mn-ea"/>
              <a:cs typeface="+mn-cs"/>
              <a:sym typeface="Helvetica Neue"/>
            </a:endParaRPr>
          </a:p>
        </p:txBody>
      </p:sp>
      <p:sp>
        <p:nvSpPr>
          <p:cNvPr id="156" name="Shape 156"/>
          <p:cNvSpPr/>
          <p:nvPr/>
        </p:nvSpPr>
        <p:spPr>
          <a:xfrm>
            <a:off x="750084" y="4731752"/>
            <a:ext cx="4308227" cy="1452701"/>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a:r>
              <a:rPr b="1">
                <a:solidFill>
                  <a:srgbClr val="FFFFFF"/>
                </a:solidFill>
                <a:latin typeface="+mn-lt"/>
                <a:ea typeface="+mn-ea"/>
                <a:cs typeface="+mn-cs"/>
                <a:sym typeface="Helvetica Neue"/>
              </a:rPr>
              <a:t>Daren K Heyland</a:t>
            </a:r>
            <a:endParaRPr>
              <a:latin typeface="Rockwell"/>
              <a:ea typeface="Rockwell"/>
              <a:cs typeface="Rockwell"/>
              <a:sym typeface="Rockwell"/>
            </a:endParaRPr>
          </a:p>
          <a:p>
            <a:pPr lvl="0">
              <a:lnSpc>
                <a:spcPct val="110000"/>
              </a:lnSpc>
            </a:pPr>
            <a:endParaRPr sz="1600">
              <a:solidFill>
                <a:srgbClr val="FFFFFF"/>
              </a:solidFill>
              <a:latin typeface="Rockwell"/>
              <a:ea typeface="Rockwell"/>
              <a:cs typeface="Rockwell"/>
              <a:sym typeface="Rockwell"/>
            </a:endParaRPr>
          </a:p>
          <a:p>
            <a:pPr lvl="0">
              <a:lnSpc>
                <a:spcPct val="110000"/>
              </a:lnSpc>
            </a:pPr>
            <a:r>
              <a:rPr sz="1600">
                <a:solidFill>
                  <a:srgbClr val="FFFFFF"/>
                </a:solidFill>
                <a:latin typeface="+mn-lt"/>
                <a:ea typeface="+mn-ea"/>
                <a:cs typeface="+mn-cs"/>
                <a:sym typeface="Helvetica Neue"/>
              </a:rPr>
              <a:t>Professor of Medicine</a:t>
            </a:r>
            <a:endParaRPr>
              <a:latin typeface="Rockwell"/>
              <a:ea typeface="Rockwell"/>
              <a:cs typeface="Rockwell"/>
              <a:sym typeface="Rockwell"/>
            </a:endParaRPr>
          </a:p>
          <a:p>
            <a:pPr lvl="0">
              <a:lnSpc>
                <a:spcPct val="110000"/>
              </a:lnSpc>
            </a:pPr>
            <a:r>
              <a:rPr sz="1600">
                <a:solidFill>
                  <a:srgbClr val="FFFFFF"/>
                </a:solidFill>
                <a:latin typeface="+mn-lt"/>
                <a:ea typeface="+mn-ea"/>
                <a:cs typeface="+mn-cs"/>
                <a:sym typeface="Helvetica Neue"/>
              </a:rPr>
              <a:t>Queen’s University, Kingston General Hospital</a:t>
            </a:r>
            <a:endParaRPr>
              <a:latin typeface="Rockwell"/>
              <a:ea typeface="Rockwell"/>
              <a:cs typeface="Rockwell"/>
              <a:sym typeface="Rockwell"/>
            </a:endParaRPr>
          </a:p>
          <a:p>
            <a:pPr lvl="0">
              <a:lnSpc>
                <a:spcPct val="110000"/>
              </a:lnSpc>
            </a:pPr>
            <a:r>
              <a:rPr sz="1600">
                <a:solidFill>
                  <a:srgbClr val="FFFFFF"/>
                </a:solidFill>
                <a:latin typeface="+mn-lt"/>
                <a:ea typeface="+mn-ea"/>
                <a:cs typeface="+mn-cs"/>
                <a:sym typeface="Helvetica Neue"/>
              </a:rPr>
              <a:t>Kingston, ON Canada</a:t>
            </a:r>
          </a:p>
        </p:txBody>
      </p:sp>
      <p:sp>
        <p:nvSpPr>
          <p:cNvPr id="157" name="Shape 157"/>
          <p:cNvSpPr/>
          <p:nvPr/>
        </p:nvSpPr>
        <p:spPr>
          <a:xfrm>
            <a:off x="810813" y="2921000"/>
            <a:ext cx="11433376" cy="0"/>
          </a:xfrm>
          <a:prstGeom prst="line">
            <a:avLst/>
          </a:prstGeom>
          <a:ln w="12700">
            <a:solidFill>
              <a:srgbClr val="31B6FD"/>
            </a:solidFill>
          </a:ln>
        </p:spPr>
        <p:txBody>
          <a:bodyPr lIns="0" tIns="0" rIns="0" bIns="0"/>
          <a:lstStyle/>
          <a:p>
            <a:pPr lvl="0" defTabSz="457200">
              <a:defRPr sz="1200"/>
            </a:pPr>
            <a:endParaRPr/>
          </a:p>
        </p:txBody>
      </p:sp>
      <p:pic>
        <p:nvPicPr>
          <p:cNvPr id="158" name="image9.png"/>
          <p:cNvPicPr/>
          <p:nvPr/>
        </p:nvPicPr>
        <p:blipFill>
          <a:blip r:embed="rId3">
            <a:extLst/>
          </a:blip>
          <a:stretch>
            <a:fillRect/>
          </a:stretch>
        </p:blipFill>
        <p:spPr>
          <a:xfrm>
            <a:off x="9946724" y="-448772"/>
            <a:ext cx="3523754" cy="1761877"/>
          </a:xfrm>
          <a:prstGeom prst="rect">
            <a:avLst/>
          </a:prstGeom>
          <a:ln w="12700">
            <a:miter lim="400000"/>
          </a:ln>
        </p:spPr>
      </p:pic>
      <p:pic>
        <p:nvPicPr>
          <p:cNvPr id="159" name="pasted-image.pdf"/>
          <p:cNvPicPr/>
          <p:nvPr/>
        </p:nvPicPr>
        <p:blipFill>
          <a:blip r:embed="rId4">
            <a:extLst/>
          </a:blip>
          <a:stretch>
            <a:fillRect/>
          </a:stretch>
        </p:blipFill>
        <p:spPr>
          <a:xfrm>
            <a:off x="5884390" y="3209541"/>
            <a:ext cx="6049475" cy="3644966"/>
          </a:xfrm>
          <a:prstGeom prst="rect">
            <a:avLst/>
          </a:prstGeom>
          <a:ln w="12700">
            <a:miter lim="400000"/>
          </a:ln>
        </p:spPr>
      </p:pic>
    </p:spTree>
    <p:extLst>
      <p:ext uri="{BB962C8B-B14F-4D97-AF65-F5344CB8AC3E}">
        <p14:creationId xmlns:p14="http://schemas.microsoft.com/office/powerpoint/2010/main" val="3649271872"/>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image10.jpeg"/>
          <p:cNvPicPr/>
          <p:nvPr/>
        </p:nvPicPr>
        <p:blipFill>
          <a:blip r:embed="rId2">
            <a:extLst/>
          </a:blip>
          <a:stretch>
            <a:fillRect/>
          </a:stretch>
        </p:blipFill>
        <p:spPr>
          <a:xfrm>
            <a:off x="0" y="0"/>
            <a:ext cx="12179300" cy="6858000"/>
          </a:xfrm>
          <a:prstGeom prst="rect">
            <a:avLst/>
          </a:prstGeom>
          <a:ln w="12700">
            <a:miter lim="400000"/>
          </a:ln>
        </p:spPr>
      </p:pic>
      <p:sp>
        <p:nvSpPr>
          <p:cNvPr id="292" name="Shape 292"/>
          <p:cNvSpPr/>
          <p:nvPr/>
        </p:nvSpPr>
        <p:spPr>
          <a:xfrm>
            <a:off x="770570" y="673330"/>
            <a:ext cx="13381628"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defRPr>
            </a:lvl1pPr>
          </a:lstStyle>
          <a:p>
            <a:pPr lvl="0">
              <a:defRPr sz="1800" b="0" spc="0">
                <a:solidFill>
                  <a:srgbClr val="000000"/>
                </a:solidFill>
              </a:defRPr>
            </a:pPr>
            <a:r>
              <a:rPr sz="3500" b="1" spc="-39" dirty="0">
                <a:solidFill>
                  <a:srgbClr val="0050E1"/>
                </a:solidFill>
              </a:rPr>
              <a:t>Timing of Enteral Nutrition </a:t>
            </a:r>
          </a:p>
        </p:txBody>
      </p:sp>
      <p:sp>
        <p:nvSpPr>
          <p:cNvPr id="293" name="Shape 293"/>
          <p:cNvSpPr/>
          <p:nvPr/>
        </p:nvSpPr>
        <p:spPr>
          <a:xfrm flipV="1">
            <a:off x="785413" y="1468702"/>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sp>
        <p:nvSpPr>
          <p:cNvPr id="295" name="Shape 295"/>
          <p:cNvSpPr/>
          <p:nvPr/>
        </p:nvSpPr>
        <p:spPr>
          <a:xfrm>
            <a:off x="5184559" y="5908537"/>
            <a:ext cx="6785094" cy="36932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defRPr>
                <a:latin typeface="Effra"/>
                <a:ea typeface="Effra"/>
                <a:cs typeface="Effra"/>
                <a:sym typeface="Effra"/>
              </a:defRPr>
            </a:lvl1pPr>
          </a:lstStyle>
          <a:p>
            <a:pPr lvl="0"/>
            <a:r>
              <a:rPr dirty="0" smtClean="0"/>
              <a:t>*</a:t>
            </a:r>
            <a:r>
              <a:rPr lang="en-CA" dirty="0" smtClean="0"/>
              <a:t>site report from </a:t>
            </a:r>
            <a:r>
              <a:rPr lang="en-CA" dirty="0" smtClean="0"/>
              <a:t>South American </a:t>
            </a:r>
            <a:r>
              <a:rPr lang="en-CA" dirty="0" smtClean="0"/>
              <a:t>site from INS 2014</a:t>
            </a:r>
            <a:endParaRPr dirty="0"/>
          </a:p>
        </p:txBody>
      </p:sp>
      <p:pic>
        <p:nvPicPr>
          <p:cNvPr id="296" name="CNNPNG.png"/>
          <p:cNvPicPr/>
          <p:nvPr/>
        </p:nvPicPr>
        <p:blipFill>
          <a:blip r:embed="rId3">
            <a:extLst/>
          </a:blip>
          <a:stretch>
            <a:fillRect/>
          </a:stretch>
        </p:blipFill>
        <p:spPr>
          <a:xfrm>
            <a:off x="9946727" y="-448772"/>
            <a:ext cx="3523754" cy="1761877"/>
          </a:xfrm>
          <a:prstGeom prst="rect">
            <a:avLst/>
          </a:prstGeom>
          <a:ln w="12700">
            <a:miter lim="400000"/>
          </a:ln>
        </p:spPr>
      </p:pic>
      <p:pic>
        <p:nvPicPr>
          <p:cNvPr id="2" name="Picture 1"/>
          <p:cNvPicPr>
            <a:picLocks noChangeAspect="1"/>
          </p:cNvPicPr>
          <p:nvPr/>
        </p:nvPicPr>
        <p:blipFill>
          <a:blip r:embed="rId4"/>
          <a:stretch>
            <a:fillRect/>
          </a:stretch>
        </p:blipFill>
        <p:spPr>
          <a:xfrm>
            <a:off x="977613" y="2081580"/>
            <a:ext cx="10465703" cy="3542291"/>
          </a:xfrm>
          <a:prstGeom prst="rect">
            <a:avLst/>
          </a:prstGeom>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image10.jpeg"/>
          <p:cNvPicPr/>
          <p:nvPr/>
        </p:nvPicPr>
        <p:blipFill>
          <a:blip r:embed="rId2">
            <a:extLst/>
          </a:blip>
          <a:stretch>
            <a:fillRect/>
          </a:stretch>
        </p:blipFill>
        <p:spPr>
          <a:xfrm>
            <a:off x="0" y="0"/>
            <a:ext cx="12179300" cy="6858000"/>
          </a:xfrm>
          <a:prstGeom prst="rect">
            <a:avLst/>
          </a:prstGeom>
          <a:ln w="12700">
            <a:miter lim="400000"/>
          </a:ln>
        </p:spPr>
      </p:pic>
      <p:pic>
        <p:nvPicPr>
          <p:cNvPr id="299" name="image9.tif"/>
          <p:cNvPicPr/>
          <p:nvPr/>
        </p:nvPicPr>
        <p:blipFill>
          <a:blip r:embed="rId3">
            <a:extLst/>
          </a:blip>
          <a:stretch>
            <a:fillRect/>
          </a:stretch>
        </p:blipFill>
        <p:spPr>
          <a:xfrm>
            <a:off x="11276580" y="353866"/>
            <a:ext cx="525667" cy="525667"/>
          </a:xfrm>
          <a:prstGeom prst="rect">
            <a:avLst/>
          </a:prstGeom>
          <a:ln w="12700">
            <a:miter lim="400000"/>
          </a:ln>
        </p:spPr>
      </p:pic>
      <p:sp>
        <p:nvSpPr>
          <p:cNvPr id="300" name="Shape 300"/>
          <p:cNvSpPr/>
          <p:nvPr/>
        </p:nvSpPr>
        <p:spPr>
          <a:xfrm>
            <a:off x="3648462" y="1225091"/>
            <a:ext cx="4384677" cy="141269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85000"/>
              </a:lnSpc>
              <a:spcBef>
                <a:spcPts val="600"/>
              </a:spcBef>
              <a:defRPr sz="3600">
                <a:solidFill>
                  <a:srgbClr val="31B6FD"/>
                </a:solidFill>
                <a:latin typeface="Effra"/>
                <a:ea typeface="Effra"/>
                <a:cs typeface="Effra"/>
                <a:sym typeface="Effra"/>
              </a:defRPr>
            </a:lvl1pPr>
          </a:lstStyle>
          <a:p>
            <a:pPr lvl="0">
              <a:defRPr sz="1800">
                <a:solidFill>
                  <a:srgbClr val="000000"/>
                </a:solidFill>
              </a:defRPr>
            </a:pPr>
            <a:r>
              <a:rPr sz="3600">
                <a:solidFill>
                  <a:srgbClr val="31B6FD"/>
                </a:solidFill>
              </a:rPr>
              <a:t>Why is nutrition delayed so often in the USA?</a:t>
            </a:r>
          </a:p>
        </p:txBody>
      </p:sp>
      <p:sp>
        <p:nvSpPr>
          <p:cNvPr id="301" name="Shape 301"/>
          <p:cNvSpPr/>
          <p:nvPr/>
        </p:nvSpPr>
        <p:spPr>
          <a:xfrm>
            <a:off x="1713958" y="850900"/>
            <a:ext cx="1697581" cy="217136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460307" indent="-406339" algn="ctr">
              <a:lnSpc>
                <a:spcPct val="85000"/>
              </a:lnSpc>
              <a:tabLst>
                <a:tab pos="558800" algn="l"/>
              </a:tabLst>
              <a:defRPr sz="16600" b="1">
                <a:solidFill>
                  <a:srgbClr val="4584D3"/>
                </a:solidFill>
                <a:latin typeface="Effra"/>
                <a:ea typeface="Effra"/>
                <a:cs typeface="Effra"/>
                <a:sym typeface="Effra"/>
              </a:defRPr>
            </a:lvl1pPr>
          </a:lstStyle>
          <a:p>
            <a:pPr lvl="0">
              <a:defRPr sz="1800" b="0">
                <a:solidFill>
                  <a:srgbClr val="000000"/>
                </a:solidFill>
              </a:defRPr>
            </a:pPr>
            <a:r>
              <a:rPr sz="16600" b="1">
                <a:solidFill>
                  <a:srgbClr val="4584D3"/>
                </a:solidFill>
              </a:rPr>
              <a:t>Q</a:t>
            </a:r>
          </a:p>
        </p:txBody>
      </p:sp>
      <p:sp>
        <p:nvSpPr>
          <p:cNvPr id="302" name="Shape 302"/>
          <p:cNvSpPr/>
          <p:nvPr/>
        </p:nvSpPr>
        <p:spPr>
          <a:xfrm>
            <a:off x="48" y="-10280"/>
            <a:ext cx="12179204" cy="3422848"/>
          </a:xfrm>
          <a:prstGeom prst="rect">
            <a:avLst/>
          </a:prstGeom>
          <a:solidFill>
            <a:srgbClr val="0052E1"/>
          </a:solidFill>
          <a:ln w="12700">
            <a:miter lim="400000"/>
          </a:ln>
          <a:effectLst>
            <a:outerShdw blurRad="38100" dist="35437" dir="5400000" rotWithShape="0">
              <a:srgbClr val="000000">
                <a:alpha val="29020"/>
              </a:srgbClr>
            </a:outerShdw>
          </a:effectLst>
        </p:spPr>
        <p:txBody>
          <a:bodyPr lIns="0" tIns="0" rIns="0" bIns="0" anchor="ctr"/>
          <a:lstStyle/>
          <a:p>
            <a:pPr lvl="0">
              <a:defRPr>
                <a:latin typeface="Rockwell"/>
                <a:ea typeface="Rockwell"/>
                <a:cs typeface="Rockwell"/>
                <a:sym typeface="Rockwell"/>
              </a:defRPr>
            </a:pPr>
            <a:endParaRPr/>
          </a:p>
        </p:txBody>
      </p:sp>
      <p:sp>
        <p:nvSpPr>
          <p:cNvPr id="303" name="Shape 303"/>
          <p:cNvSpPr/>
          <p:nvPr/>
        </p:nvSpPr>
        <p:spPr>
          <a:xfrm>
            <a:off x="2988048" y="1008814"/>
            <a:ext cx="4384679" cy="110799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spcBef>
                <a:spcPts val="600"/>
              </a:spcBef>
            </a:pPr>
            <a:r>
              <a:rPr sz="3600" dirty="0">
                <a:solidFill>
                  <a:srgbClr val="FFFFFF"/>
                </a:solidFill>
              </a:rPr>
              <a:t>Why is nutrition delayed so </a:t>
            </a:r>
            <a:r>
              <a:rPr sz="3600" dirty="0" smtClean="0">
                <a:solidFill>
                  <a:srgbClr val="FFFFFF"/>
                </a:solidFill>
              </a:rPr>
              <a:t>often</a:t>
            </a:r>
            <a:r>
              <a:rPr lang="en-CA" sz="3600" dirty="0" smtClean="0">
                <a:solidFill>
                  <a:srgbClr val="FFFFFF"/>
                </a:solidFill>
              </a:rPr>
              <a:t>?</a:t>
            </a:r>
            <a:endParaRPr sz="3600" b="1" dirty="0">
              <a:solidFill>
                <a:srgbClr val="FFFFFF"/>
              </a:solidFill>
            </a:endParaRPr>
          </a:p>
        </p:txBody>
      </p:sp>
      <p:sp>
        <p:nvSpPr>
          <p:cNvPr id="304" name="Shape 304"/>
          <p:cNvSpPr/>
          <p:nvPr/>
        </p:nvSpPr>
        <p:spPr>
          <a:xfrm>
            <a:off x="690974" y="442670"/>
            <a:ext cx="1710405" cy="217136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460307" indent="-406339" algn="ctr">
              <a:lnSpc>
                <a:spcPct val="85000"/>
              </a:lnSpc>
              <a:tabLst>
                <a:tab pos="558800" algn="l"/>
              </a:tabLst>
              <a:defRPr sz="16600" b="1">
                <a:solidFill>
                  <a:srgbClr val="FFFFFF"/>
                </a:solidFill>
              </a:defRPr>
            </a:lvl1pPr>
          </a:lstStyle>
          <a:p>
            <a:pPr lvl="0">
              <a:defRPr sz="1800" b="0">
                <a:solidFill>
                  <a:srgbClr val="000000"/>
                </a:solidFill>
              </a:defRPr>
            </a:pPr>
            <a:r>
              <a:rPr sz="16600" b="1">
                <a:solidFill>
                  <a:srgbClr val="FFFFFF"/>
                </a:solidFill>
              </a:rPr>
              <a:t>Q</a:t>
            </a:r>
          </a:p>
        </p:txBody>
      </p:sp>
      <p:pic>
        <p:nvPicPr>
          <p:cNvPr id="305" name="image11.png"/>
          <p:cNvPicPr/>
          <p:nvPr/>
        </p:nvPicPr>
        <p:blipFill>
          <a:blip r:embed="rId4">
            <a:extLst/>
          </a:blip>
          <a:stretch>
            <a:fillRect/>
          </a:stretch>
        </p:blipFill>
        <p:spPr>
          <a:xfrm>
            <a:off x="10497377" y="1985341"/>
            <a:ext cx="979846" cy="4893483"/>
          </a:xfrm>
          <a:prstGeom prst="rect">
            <a:avLst/>
          </a:prstGeom>
          <a:ln w="12700">
            <a:miter lim="400000"/>
          </a:ln>
        </p:spPr>
      </p:pic>
      <p:grpSp>
        <p:nvGrpSpPr>
          <p:cNvPr id="311" name="Group 311"/>
          <p:cNvGrpSpPr/>
          <p:nvPr/>
        </p:nvGrpSpPr>
        <p:grpSpPr>
          <a:xfrm>
            <a:off x="778555" y="3846460"/>
            <a:ext cx="11338723" cy="2732979"/>
            <a:chOff x="49174" y="0"/>
            <a:chExt cx="11338721" cy="2732978"/>
          </a:xfrm>
        </p:grpSpPr>
        <p:sp>
          <p:nvSpPr>
            <p:cNvPr id="306" name="Shape 306"/>
            <p:cNvSpPr/>
            <p:nvPr/>
          </p:nvSpPr>
          <p:spPr>
            <a:xfrm>
              <a:off x="2194795" y="178434"/>
              <a:ext cx="6362703" cy="25545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L="1806222" lvl="0" indent="-1806222">
                <a:lnSpc>
                  <a:spcPct val="85000"/>
                </a:lnSpc>
                <a:spcBef>
                  <a:spcPts val="1200"/>
                </a:spcBef>
                <a:buClr>
                  <a:srgbClr val="073E87"/>
                </a:buClr>
                <a:buSzPct val="100000"/>
                <a:buFont typeface="Arial"/>
                <a:buChar char="•"/>
              </a:pPr>
              <a:r>
                <a:rPr sz="3200" b="1" dirty="0">
                  <a:solidFill>
                    <a:srgbClr val="073E87"/>
                  </a:solidFill>
                  <a:latin typeface="Effra"/>
                  <a:ea typeface="Effra"/>
                  <a:cs typeface="Effra"/>
                  <a:sym typeface="Effra"/>
                </a:rPr>
                <a:t>Difficulties </a:t>
              </a:r>
              <a:r>
                <a:rPr lang="en-CA" sz="3200" b="1" dirty="0" smtClean="0">
                  <a:solidFill>
                    <a:srgbClr val="073E87"/>
                  </a:solidFill>
                  <a:latin typeface="Effra"/>
                  <a:ea typeface="Effra"/>
                  <a:cs typeface="Effra"/>
                  <a:sym typeface="Effra"/>
                </a:rPr>
                <a:t>and delays </a:t>
              </a:r>
              <a:r>
                <a:rPr sz="3200" b="1" dirty="0" smtClean="0">
                  <a:solidFill>
                    <a:srgbClr val="073E87"/>
                  </a:solidFill>
                  <a:latin typeface="Effra"/>
                  <a:ea typeface="Effra"/>
                  <a:cs typeface="Effra"/>
                  <a:sym typeface="Effra"/>
                </a:rPr>
                <a:t>with </a:t>
              </a:r>
              <a:r>
                <a:rPr sz="3200" b="1" dirty="0">
                  <a:solidFill>
                    <a:srgbClr val="073E87"/>
                  </a:solidFill>
                  <a:latin typeface="Effra"/>
                  <a:ea typeface="Effra"/>
                  <a:cs typeface="Effra"/>
                  <a:sym typeface="Effra"/>
                </a:rPr>
                <a:t>placement</a:t>
              </a:r>
              <a:endParaRPr dirty="0">
                <a:latin typeface="Rockwell"/>
                <a:ea typeface="Rockwell"/>
                <a:cs typeface="Rockwell"/>
                <a:sym typeface="Rockwell"/>
              </a:endParaRPr>
            </a:p>
            <a:p>
              <a:pPr marL="1806222" lvl="0" indent="-1806222">
                <a:lnSpc>
                  <a:spcPct val="85000"/>
                </a:lnSpc>
                <a:spcBef>
                  <a:spcPts val="1200"/>
                </a:spcBef>
                <a:buClr>
                  <a:srgbClr val="073E87"/>
                </a:buClr>
                <a:buSzPct val="100000"/>
                <a:buFont typeface="Arial"/>
                <a:buChar char="•"/>
              </a:pPr>
              <a:r>
                <a:rPr sz="3200" b="1" dirty="0">
                  <a:solidFill>
                    <a:srgbClr val="073E87"/>
                  </a:solidFill>
                  <a:latin typeface="Effra"/>
                  <a:ea typeface="Effra"/>
                  <a:cs typeface="Effra"/>
                  <a:sym typeface="Effra"/>
                </a:rPr>
                <a:t>Poor system design</a:t>
              </a:r>
              <a:endParaRPr dirty="0">
                <a:latin typeface="Rockwell"/>
                <a:ea typeface="Rockwell"/>
                <a:cs typeface="Rockwell"/>
                <a:sym typeface="Rockwell"/>
              </a:endParaRPr>
            </a:p>
            <a:p>
              <a:pPr marL="1806222" lvl="0" indent="-1806222">
                <a:lnSpc>
                  <a:spcPct val="85000"/>
                </a:lnSpc>
                <a:spcBef>
                  <a:spcPts val="1200"/>
                </a:spcBef>
                <a:buClr>
                  <a:srgbClr val="073E87"/>
                </a:buClr>
                <a:buSzPct val="100000"/>
                <a:buFont typeface="Arial"/>
                <a:buChar char="•"/>
              </a:pPr>
              <a:r>
                <a:rPr sz="3200" b="1" dirty="0">
                  <a:solidFill>
                    <a:srgbClr val="073E87"/>
                  </a:solidFill>
                  <a:latin typeface="Effra"/>
                  <a:ea typeface="Effra"/>
                  <a:cs typeface="Effra"/>
                  <a:sym typeface="Effra"/>
                </a:rPr>
                <a:t>Devaluation of nutrition</a:t>
              </a:r>
              <a:endParaRPr dirty="0">
                <a:latin typeface="Rockwell"/>
                <a:ea typeface="Rockwell"/>
                <a:cs typeface="Rockwell"/>
                <a:sym typeface="Rockwell"/>
              </a:endParaRPr>
            </a:p>
            <a:p>
              <a:pPr marL="1806222" lvl="0" indent="-1806222">
                <a:lnSpc>
                  <a:spcPct val="85000"/>
                </a:lnSpc>
                <a:spcBef>
                  <a:spcPts val="1200"/>
                </a:spcBef>
                <a:buClr>
                  <a:srgbClr val="073E87"/>
                </a:buClr>
                <a:buSzPct val="100000"/>
                <a:buFont typeface="Arial"/>
                <a:buChar char="•"/>
              </a:pPr>
              <a:r>
                <a:rPr sz="3200" b="1" dirty="0">
                  <a:solidFill>
                    <a:srgbClr val="073E87"/>
                  </a:solidFill>
                  <a:latin typeface="Effra"/>
                  <a:ea typeface="Effra"/>
                  <a:cs typeface="Effra"/>
                  <a:sym typeface="Effra"/>
                </a:rPr>
                <a:t>Other reasons?</a:t>
              </a:r>
            </a:p>
          </p:txBody>
        </p:sp>
        <p:sp>
          <p:nvSpPr>
            <p:cNvPr id="308" name="Shape 308"/>
            <p:cNvSpPr/>
            <p:nvPr/>
          </p:nvSpPr>
          <p:spPr>
            <a:xfrm>
              <a:off x="9923005" y="1662334"/>
              <a:ext cx="1464890" cy="4308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sz="2800">
                  <a:solidFill>
                    <a:srgbClr val="FFFFFF"/>
                  </a:solidFill>
                  <a:latin typeface="Effra"/>
                  <a:ea typeface="Effra"/>
                  <a:cs typeface="Effra"/>
                  <a:sym typeface="Effra"/>
                </a:defRPr>
              </a:lvl1pPr>
            </a:lstStyle>
            <a:p>
              <a:pPr lvl="0">
                <a:defRPr sz="1800">
                  <a:solidFill>
                    <a:srgbClr val="000000"/>
                  </a:solidFill>
                </a:defRPr>
              </a:pPr>
              <a:r>
                <a:rPr sz="2800" dirty="0">
                  <a:solidFill>
                    <a:srgbClr val="FFFFFF"/>
                  </a:solidFill>
                </a:rPr>
                <a:t>OPTICS</a:t>
              </a:r>
            </a:p>
          </p:txBody>
        </p:sp>
        <p:sp>
          <p:nvSpPr>
            <p:cNvPr id="310" name="Shape 310"/>
            <p:cNvSpPr/>
            <p:nvPr/>
          </p:nvSpPr>
          <p:spPr>
            <a:xfrm>
              <a:off x="49174" y="0"/>
              <a:ext cx="1490793" cy="21713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marL="460307" indent="-406339" algn="ctr">
                <a:lnSpc>
                  <a:spcPct val="85000"/>
                </a:lnSpc>
                <a:tabLst>
                  <a:tab pos="558800" algn="l"/>
                </a:tabLst>
                <a:defRPr sz="16600" b="1">
                  <a:solidFill>
                    <a:srgbClr val="073E87"/>
                  </a:solidFill>
                  <a:latin typeface="Effra"/>
                  <a:ea typeface="Effra"/>
                  <a:cs typeface="Effra"/>
                  <a:sym typeface="Effra"/>
                </a:defRPr>
              </a:lvl1pPr>
            </a:lstStyle>
            <a:p>
              <a:pPr lvl="0">
                <a:defRPr sz="1800" b="0">
                  <a:solidFill>
                    <a:srgbClr val="000000"/>
                  </a:solidFill>
                </a:defRPr>
              </a:pPr>
              <a:r>
                <a:rPr sz="16600" b="1">
                  <a:solidFill>
                    <a:srgbClr val="073E87"/>
                  </a:solidFill>
                </a:rPr>
                <a:t>A</a:t>
              </a:r>
            </a:p>
          </p:txBody>
        </p:sp>
      </p:grpSp>
    </p:spTree>
  </p:cSld>
  <p:clrMapOvr>
    <a:masterClrMapping/>
  </p:clrMapOvr>
  <p:transition spd="med"/>
  <p:timing>
    <p:tnLst>
      <p:par>
        <p:cTn id="1" dur="indefinite" restart="never" fill="hold"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10.jpeg"/>
          <p:cNvPicPr/>
          <p:nvPr/>
        </p:nvPicPr>
        <p:blipFill>
          <a:blip r:embed="rId3">
            <a:extLst/>
          </a:blip>
          <a:stretch>
            <a:fillRect/>
          </a:stretch>
        </p:blipFill>
        <p:spPr>
          <a:xfrm>
            <a:off x="0" y="0"/>
            <a:ext cx="12179300" cy="6858000"/>
          </a:xfrm>
          <a:prstGeom prst="rect">
            <a:avLst/>
          </a:prstGeom>
          <a:ln w="12700">
            <a:miter lim="400000"/>
          </a:ln>
        </p:spPr>
      </p:pic>
      <p:sp>
        <p:nvSpPr>
          <p:cNvPr id="51" name="Rectangle 50"/>
          <p:cNvSpPr/>
          <p:nvPr/>
        </p:nvSpPr>
        <p:spPr>
          <a:xfrm>
            <a:off x="4178091" y="5181618"/>
            <a:ext cx="2681439" cy="609601"/>
          </a:xfrm>
          <a:prstGeom prst="rect">
            <a:avLst/>
          </a:prstGeom>
          <a:solidFill>
            <a:srgbClr val="5AC9E6"/>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lnSpc>
                <a:spcPts val="1900"/>
              </a:lnSpc>
            </a:pPr>
            <a:r>
              <a:rPr lang="en-US" sz="1600" dirty="0">
                <a:ln w="635">
                  <a:noFill/>
                </a:ln>
                <a:solidFill>
                  <a:srgbClr val="FFFFFF"/>
                </a:solidFill>
                <a:cs typeface="Effra"/>
              </a:rPr>
              <a:t>1 death every 3 months </a:t>
            </a:r>
            <a:r>
              <a:rPr lang="en-US" sz="1600" dirty="0">
                <a:solidFill>
                  <a:srgbClr val="FFFFFF"/>
                </a:solidFill>
                <a:cs typeface="Effra"/>
              </a:rPr>
              <a:t>in  a major tertiary hospital.</a:t>
            </a:r>
            <a:r>
              <a:rPr lang="en-US" sz="1600" baseline="30000" dirty="0">
                <a:solidFill>
                  <a:srgbClr val="FFFFFF"/>
                </a:solidFill>
                <a:cs typeface="Effra"/>
              </a:rPr>
              <a:t>5</a:t>
            </a:r>
          </a:p>
        </p:txBody>
      </p:sp>
      <p:sp>
        <p:nvSpPr>
          <p:cNvPr id="6" name="Content Placeholder 5"/>
          <p:cNvSpPr>
            <a:spLocks noGrp="1"/>
          </p:cNvSpPr>
          <p:nvPr>
            <p:ph idx="1"/>
          </p:nvPr>
        </p:nvSpPr>
        <p:spPr>
          <a:xfrm>
            <a:off x="3728786" y="1143000"/>
            <a:ext cx="3732477" cy="304800"/>
          </a:xfrm>
        </p:spPr>
        <p:txBody>
          <a:bodyPr>
            <a:normAutofit fontScale="77500" lnSpcReduction="20000"/>
          </a:bodyPr>
          <a:lstStyle/>
          <a:p>
            <a:pPr marL="0" indent="0" algn="ctr">
              <a:buNone/>
            </a:pPr>
            <a:r>
              <a:rPr lang="en-US" sz="2100" b="1" dirty="0">
                <a:solidFill>
                  <a:schemeClr val="accent1">
                    <a:lumMod val="50000"/>
                  </a:schemeClr>
                </a:solidFill>
              </a:rPr>
              <a:t>TUBE MISPLACEMENTS</a:t>
            </a:r>
          </a:p>
        </p:txBody>
      </p:sp>
      <p:sp>
        <p:nvSpPr>
          <p:cNvPr id="10" name="Rectangle 9"/>
          <p:cNvSpPr/>
          <p:nvPr/>
        </p:nvSpPr>
        <p:spPr>
          <a:xfrm>
            <a:off x="1746261" y="1525322"/>
            <a:ext cx="1600199" cy="1600200"/>
          </a:xfrm>
          <a:prstGeom prst="rect">
            <a:avLst/>
          </a:prstGeom>
          <a:solidFill>
            <a:srgbClr val="5AC9E6"/>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2000" b="1" dirty="0">
                <a:solidFill>
                  <a:srgbClr val="FFFFFF"/>
                </a:solidFill>
              </a:rPr>
              <a:t>THE PROBLEM</a:t>
            </a:r>
          </a:p>
        </p:txBody>
      </p:sp>
      <p:sp>
        <p:nvSpPr>
          <p:cNvPr id="12" name="Rectangle 11"/>
          <p:cNvSpPr/>
          <p:nvPr/>
        </p:nvSpPr>
        <p:spPr>
          <a:xfrm>
            <a:off x="1746261" y="3658922"/>
            <a:ext cx="1600199" cy="16764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2000" b="1" dirty="0">
                <a:solidFill>
                  <a:srgbClr val="FFFFFF"/>
                </a:solidFill>
              </a:rPr>
              <a:t>THE IMPACT</a:t>
            </a:r>
          </a:p>
        </p:txBody>
      </p:sp>
      <p:sp>
        <p:nvSpPr>
          <p:cNvPr id="13" name="Isosceles Triangle 12"/>
          <p:cNvSpPr/>
          <p:nvPr/>
        </p:nvSpPr>
        <p:spPr>
          <a:xfrm rot="5400000">
            <a:off x="2889250" y="2058731"/>
            <a:ext cx="1600200" cy="533400"/>
          </a:xfrm>
          <a:prstGeom prst="triangle">
            <a:avLst/>
          </a:prstGeom>
          <a:solidFill>
            <a:srgbClr val="5AC9E6"/>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smtClean="0">
              <a:solidFill>
                <a:srgbClr val="FFFFFF"/>
              </a:solidFill>
            </a:endParaRPr>
          </a:p>
        </p:txBody>
      </p:sp>
      <p:sp>
        <p:nvSpPr>
          <p:cNvPr id="14" name="Isosceles Triangle 13"/>
          <p:cNvSpPr/>
          <p:nvPr/>
        </p:nvSpPr>
        <p:spPr>
          <a:xfrm rot="5400000">
            <a:off x="2851150" y="4230431"/>
            <a:ext cx="1676400" cy="533400"/>
          </a:xfrm>
          <a:prstGeom prst="triangle">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smtClean="0">
              <a:solidFill>
                <a:srgbClr val="FFFFFF"/>
              </a:solidFill>
            </a:endParaRPr>
          </a:p>
        </p:txBody>
      </p:sp>
      <p:cxnSp>
        <p:nvCxnSpPr>
          <p:cNvPr id="16" name="Straight Connector 15"/>
          <p:cNvCxnSpPr/>
          <p:nvPr/>
        </p:nvCxnSpPr>
        <p:spPr>
          <a:xfrm flipV="1">
            <a:off x="3346451" y="3429000"/>
            <a:ext cx="3204252" cy="1322"/>
          </a:xfrm>
          <a:prstGeom prst="line">
            <a:avLst/>
          </a:prstGeom>
          <a:ln w="12700" cap="sq">
            <a:solidFill>
              <a:schemeClr val="tx1"/>
            </a:solidFill>
            <a:round/>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178092" y="1600199"/>
            <a:ext cx="2902158" cy="1295400"/>
          </a:xfrm>
          <a:prstGeom prst="rect">
            <a:avLst/>
          </a:prstGeom>
          <a:noFill/>
        </p:spPr>
        <p:txBody>
          <a:bodyPr wrap="square" lIns="0" tIns="0" rIns="0" bIns="0" rtlCol="0" anchor="t" anchorCtr="0">
            <a:noAutofit/>
          </a:bodyPr>
          <a:lstStyle/>
          <a:p>
            <a:pPr>
              <a:lnSpc>
                <a:spcPts val="1900"/>
              </a:lnSpc>
            </a:pPr>
            <a:r>
              <a:rPr lang="en-US" sz="2000" b="1" dirty="0">
                <a:solidFill>
                  <a:srgbClr val="000000"/>
                </a:solidFill>
                <a:latin typeface="Arial"/>
                <a:ea typeface="ＭＳ Ｐゴシック"/>
                <a:cs typeface="Effra"/>
              </a:rPr>
              <a:t>2 to 4% </a:t>
            </a:r>
            <a:r>
              <a:rPr lang="en-US" sz="1600" dirty="0">
                <a:solidFill>
                  <a:srgbClr val="000000"/>
                </a:solidFill>
                <a:latin typeface="Arial"/>
                <a:ea typeface="ＭＳ Ｐゴシック"/>
                <a:cs typeface="Effra"/>
              </a:rPr>
              <a:t>of feeding tubes are misplaced into the respiratory tract.</a:t>
            </a:r>
            <a:r>
              <a:rPr lang="en-US" sz="1600" baseline="30000" dirty="0">
                <a:solidFill>
                  <a:srgbClr val="000000"/>
                </a:solidFill>
                <a:latin typeface="Arial"/>
                <a:ea typeface="ＭＳ Ｐゴシック"/>
                <a:cs typeface="Effra"/>
              </a:rPr>
              <a:t>1</a:t>
            </a:r>
          </a:p>
        </p:txBody>
      </p:sp>
      <p:sp>
        <p:nvSpPr>
          <p:cNvPr id="19" name="TextBox 18"/>
          <p:cNvSpPr txBox="1"/>
          <p:nvPr/>
        </p:nvSpPr>
        <p:spPr>
          <a:xfrm>
            <a:off x="4185311" y="3658923"/>
            <a:ext cx="2667000" cy="1295400"/>
          </a:xfrm>
          <a:prstGeom prst="rect">
            <a:avLst/>
          </a:prstGeom>
          <a:noFill/>
        </p:spPr>
        <p:txBody>
          <a:bodyPr wrap="square" lIns="0" tIns="0" rIns="0" bIns="0" rtlCol="0" anchor="t" anchorCtr="0">
            <a:noAutofit/>
          </a:bodyPr>
          <a:lstStyle/>
          <a:p>
            <a:pPr>
              <a:lnSpc>
                <a:spcPts val="1900"/>
              </a:lnSpc>
            </a:pPr>
            <a:r>
              <a:rPr lang="en-US" sz="1600" dirty="0">
                <a:solidFill>
                  <a:srgbClr val="000000"/>
                </a:solidFill>
                <a:latin typeface="Arial"/>
                <a:ea typeface="ＭＳ Ｐゴシック"/>
                <a:cs typeface="Effra"/>
              </a:rPr>
              <a:t>Blind feeding tube placement increases the risk </a:t>
            </a:r>
            <a:r>
              <a:rPr lang="en-US" sz="1600" dirty="0" smtClean="0">
                <a:solidFill>
                  <a:srgbClr val="000000"/>
                </a:solidFill>
                <a:latin typeface="Arial"/>
                <a:ea typeface="ＭＳ Ｐゴシック"/>
                <a:cs typeface="Effra"/>
              </a:rPr>
              <a:t>for</a:t>
            </a:r>
            <a:r>
              <a:rPr lang="en-US" sz="1600" baseline="30000" dirty="0" smtClean="0">
                <a:solidFill>
                  <a:srgbClr val="000000"/>
                </a:solidFill>
                <a:latin typeface="Arial"/>
                <a:ea typeface="ＭＳ Ｐゴシック"/>
                <a:cs typeface="Effra"/>
              </a:rPr>
              <a:t>2</a:t>
            </a:r>
            <a:r>
              <a:rPr lang="en-US" sz="1600" dirty="0" smtClean="0">
                <a:solidFill>
                  <a:srgbClr val="000000"/>
                </a:solidFill>
                <a:latin typeface="Arial"/>
                <a:ea typeface="ＭＳ Ｐゴシック"/>
                <a:cs typeface="Effra"/>
              </a:rPr>
              <a:t>:</a:t>
            </a:r>
            <a:endParaRPr lang="en-US" sz="1600" dirty="0">
              <a:solidFill>
                <a:srgbClr val="000000"/>
              </a:solidFill>
              <a:latin typeface="Arial"/>
              <a:ea typeface="ＭＳ Ｐゴシック"/>
              <a:cs typeface="Effra"/>
            </a:endParaRPr>
          </a:p>
          <a:p>
            <a:pPr marL="285750" indent="-285750">
              <a:lnSpc>
                <a:spcPts val="1900"/>
              </a:lnSpc>
              <a:buFont typeface="Wingdings" panose="05000000000000000000" pitchFamily="2" charset="2"/>
              <a:buChar char="§"/>
            </a:pPr>
            <a:r>
              <a:rPr lang="en-US" sz="1600" dirty="0">
                <a:solidFill>
                  <a:srgbClr val="000000"/>
                </a:solidFill>
                <a:latin typeface="Arial"/>
                <a:ea typeface="ＭＳ Ｐゴシック"/>
                <a:cs typeface="Effra"/>
              </a:rPr>
              <a:t>Perforations</a:t>
            </a:r>
          </a:p>
          <a:p>
            <a:pPr marL="285750" indent="-285750">
              <a:lnSpc>
                <a:spcPts val="1900"/>
              </a:lnSpc>
              <a:buFont typeface="Wingdings" panose="05000000000000000000" pitchFamily="2" charset="2"/>
              <a:buChar char="§"/>
            </a:pPr>
            <a:r>
              <a:rPr lang="en-US" sz="1600" dirty="0">
                <a:solidFill>
                  <a:srgbClr val="000000"/>
                </a:solidFill>
                <a:latin typeface="Arial"/>
                <a:ea typeface="ＭＳ Ｐゴシック"/>
                <a:cs typeface="Effra"/>
              </a:rPr>
              <a:t>Pneumothorax</a:t>
            </a:r>
          </a:p>
          <a:p>
            <a:pPr marL="285750" indent="-285750">
              <a:lnSpc>
                <a:spcPts val="1900"/>
              </a:lnSpc>
              <a:buFont typeface="Wingdings" panose="05000000000000000000" pitchFamily="2" charset="2"/>
              <a:buChar char="§"/>
            </a:pPr>
            <a:r>
              <a:rPr lang="en-US" sz="1600" dirty="0">
                <a:solidFill>
                  <a:srgbClr val="000000"/>
                </a:solidFill>
                <a:latin typeface="Arial"/>
                <a:ea typeface="ＭＳ Ｐゴシック"/>
                <a:cs typeface="Effra"/>
              </a:rPr>
              <a:t>Aspiration pneumonia</a:t>
            </a:r>
          </a:p>
          <a:p>
            <a:pPr>
              <a:lnSpc>
                <a:spcPts val="1900"/>
              </a:lnSpc>
            </a:pPr>
            <a:endParaRPr lang="en-US" sz="1600" dirty="0">
              <a:solidFill>
                <a:srgbClr val="000000"/>
              </a:solidFill>
              <a:latin typeface="Arial"/>
              <a:ea typeface="ＭＳ Ｐゴシック"/>
              <a:cs typeface="Effra"/>
            </a:endParaRPr>
          </a:p>
        </p:txBody>
      </p:sp>
      <p:sp>
        <p:nvSpPr>
          <p:cNvPr id="21" name="Freeform 44"/>
          <p:cNvSpPr>
            <a:spLocks noChangeAspect="1"/>
          </p:cNvSpPr>
          <p:nvPr/>
        </p:nvSpPr>
        <p:spPr bwMode="auto">
          <a:xfrm>
            <a:off x="4946650" y="2362219"/>
            <a:ext cx="1027746" cy="828923"/>
          </a:xfrm>
          <a:custGeom>
            <a:avLst/>
            <a:gdLst>
              <a:gd name="T0" fmla="*/ 611 w 810"/>
              <a:gd name="T1" fmla="*/ 201 h 655"/>
              <a:gd name="T2" fmla="*/ 506 w 810"/>
              <a:gd name="T3" fmla="*/ 235 h 655"/>
              <a:gd name="T4" fmla="*/ 506 w 810"/>
              <a:gd name="T5" fmla="*/ 301 h 655"/>
              <a:gd name="T6" fmla="*/ 443 w 810"/>
              <a:gd name="T7" fmla="*/ 285 h 655"/>
              <a:gd name="T8" fmla="*/ 443 w 810"/>
              <a:gd name="T9" fmla="*/ 0 h 655"/>
              <a:gd name="T10" fmla="*/ 366 w 810"/>
              <a:gd name="T11" fmla="*/ 0 h 655"/>
              <a:gd name="T12" fmla="*/ 366 w 810"/>
              <a:gd name="T13" fmla="*/ 289 h 655"/>
              <a:gd name="T14" fmla="*/ 304 w 810"/>
              <a:gd name="T15" fmla="*/ 307 h 655"/>
              <a:gd name="T16" fmla="*/ 304 w 810"/>
              <a:gd name="T17" fmla="*/ 235 h 655"/>
              <a:gd name="T18" fmla="*/ 198 w 810"/>
              <a:gd name="T19" fmla="*/ 201 h 655"/>
              <a:gd name="T20" fmla="*/ 111 w 810"/>
              <a:gd name="T21" fmla="*/ 640 h 655"/>
              <a:gd name="T22" fmla="*/ 255 w 810"/>
              <a:gd name="T23" fmla="*/ 601 h 655"/>
              <a:gd name="T24" fmla="*/ 304 w 810"/>
              <a:gd name="T25" fmla="*/ 548 h 655"/>
              <a:gd name="T26" fmla="*/ 304 w 810"/>
              <a:gd name="T27" fmla="*/ 427 h 655"/>
              <a:gd name="T28" fmla="*/ 304 w 810"/>
              <a:gd name="T29" fmla="*/ 382 h 655"/>
              <a:gd name="T30" fmla="*/ 366 w 810"/>
              <a:gd name="T31" fmla="*/ 364 h 655"/>
              <a:gd name="T32" fmla="*/ 443 w 810"/>
              <a:gd name="T33" fmla="*/ 360 h 655"/>
              <a:gd name="T34" fmla="*/ 506 w 810"/>
              <a:gd name="T35" fmla="*/ 376 h 655"/>
              <a:gd name="T36" fmla="*/ 506 w 810"/>
              <a:gd name="T37" fmla="*/ 427 h 655"/>
              <a:gd name="T38" fmla="*/ 506 w 810"/>
              <a:gd name="T39" fmla="*/ 548 h 655"/>
              <a:gd name="T40" fmla="*/ 555 w 810"/>
              <a:gd name="T41" fmla="*/ 601 h 655"/>
              <a:gd name="T42" fmla="*/ 698 w 810"/>
              <a:gd name="T43" fmla="*/ 640 h 655"/>
              <a:gd name="T44" fmla="*/ 611 w 810"/>
              <a:gd name="T45" fmla="*/ 201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0" h="655">
                <a:moveTo>
                  <a:pt x="611" y="201"/>
                </a:moveTo>
                <a:cubicBezTo>
                  <a:pt x="543" y="153"/>
                  <a:pt x="506" y="192"/>
                  <a:pt x="506" y="235"/>
                </a:cubicBezTo>
                <a:cubicBezTo>
                  <a:pt x="506" y="301"/>
                  <a:pt x="506" y="301"/>
                  <a:pt x="506" y="301"/>
                </a:cubicBezTo>
                <a:cubicBezTo>
                  <a:pt x="443" y="285"/>
                  <a:pt x="443" y="285"/>
                  <a:pt x="443" y="285"/>
                </a:cubicBezTo>
                <a:cubicBezTo>
                  <a:pt x="443" y="0"/>
                  <a:pt x="443" y="0"/>
                  <a:pt x="443" y="0"/>
                </a:cubicBezTo>
                <a:cubicBezTo>
                  <a:pt x="366" y="0"/>
                  <a:pt x="366" y="0"/>
                  <a:pt x="366" y="0"/>
                </a:cubicBezTo>
                <a:cubicBezTo>
                  <a:pt x="366" y="289"/>
                  <a:pt x="366" y="289"/>
                  <a:pt x="366" y="289"/>
                </a:cubicBezTo>
                <a:cubicBezTo>
                  <a:pt x="304" y="307"/>
                  <a:pt x="304" y="307"/>
                  <a:pt x="304" y="307"/>
                </a:cubicBezTo>
                <a:cubicBezTo>
                  <a:pt x="304" y="235"/>
                  <a:pt x="304" y="235"/>
                  <a:pt x="304" y="235"/>
                </a:cubicBezTo>
                <a:cubicBezTo>
                  <a:pt x="304" y="192"/>
                  <a:pt x="266" y="153"/>
                  <a:pt x="198" y="201"/>
                </a:cubicBezTo>
                <a:cubicBezTo>
                  <a:pt x="103" y="269"/>
                  <a:pt x="0" y="655"/>
                  <a:pt x="111" y="640"/>
                </a:cubicBezTo>
                <a:cubicBezTo>
                  <a:pt x="166" y="632"/>
                  <a:pt x="196" y="605"/>
                  <a:pt x="255" y="601"/>
                </a:cubicBezTo>
                <a:cubicBezTo>
                  <a:pt x="303" y="599"/>
                  <a:pt x="304" y="577"/>
                  <a:pt x="304" y="548"/>
                </a:cubicBezTo>
                <a:cubicBezTo>
                  <a:pt x="304" y="519"/>
                  <a:pt x="304" y="427"/>
                  <a:pt x="304" y="427"/>
                </a:cubicBezTo>
                <a:cubicBezTo>
                  <a:pt x="304" y="382"/>
                  <a:pt x="304" y="382"/>
                  <a:pt x="304" y="382"/>
                </a:cubicBezTo>
                <a:cubicBezTo>
                  <a:pt x="320" y="378"/>
                  <a:pt x="345" y="370"/>
                  <a:pt x="366" y="364"/>
                </a:cubicBezTo>
                <a:cubicBezTo>
                  <a:pt x="443" y="360"/>
                  <a:pt x="443" y="360"/>
                  <a:pt x="443" y="360"/>
                </a:cubicBezTo>
                <a:cubicBezTo>
                  <a:pt x="462" y="365"/>
                  <a:pt x="486" y="371"/>
                  <a:pt x="506" y="376"/>
                </a:cubicBezTo>
                <a:cubicBezTo>
                  <a:pt x="506" y="427"/>
                  <a:pt x="506" y="427"/>
                  <a:pt x="506" y="427"/>
                </a:cubicBezTo>
                <a:cubicBezTo>
                  <a:pt x="506" y="427"/>
                  <a:pt x="506" y="519"/>
                  <a:pt x="506" y="548"/>
                </a:cubicBezTo>
                <a:cubicBezTo>
                  <a:pt x="506" y="577"/>
                  <a:pt x="506" y="599"/>
                  <a:pt x="555" y="601"/>
                </a:cubicBezTo>
                <a:cubicBezTo>
                  <a:pt x="614" y="605"/>
                  <a:pt x="644" y="632"/>
                  <a:pt x="698" y="640"/>
                </a:cubicBezTo>
                <a:cubicBezTo>
                  <a:pt x="810" y="655"/>
                  <a:pt x="707" y="269"/>
                  <a:pt x="611" y="201"/>
                </a:cubicBezTo>
                <a:close/>
              </a:path>
            </a:pathLst>
          </a:custGeom>
          <a:solidFill>
            <a:srgbClr val="5AC9E6"/>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latin typeface="Arial"/>
              <a:ea typeface="ＭＳ Ｐゴシック"/>
              <a:cs typeface="+mn-cs"/>
            </a:endParaRPr>
          </a:p>
        </p:txBody>
      </p:sp>
      <p:sp>
        <p:nvSpPr>
          <p:cNvPr id="2" name="Rectangle 1"/>
          <p:cNvSpPr/>
          <p:nvPr/>
        </p:nvSpPr>
        <p:spPr bwMode="auto">
          <a:xfrm>
            <a:off x="2203452" y="6400819"/>
            <a:ext cx="4800599" cy="382979"/>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a:ea typeface="ＭＳ Ｐゴシック"/>
              <a:cs typeface="+mn-cs"/>
            </a:endParaRPr>
          </a:p>
        </p:txBody>
      </p:sp>
      <p:sp>
        <p:nvSpPr>
          <p:cNvPr id="11" name="Rectangle 10"/>
          <p:cNvSpPr/>
          <p:nvPr/>
        </p:nvSpPr>
        <p:spPr>
          <a:xfrm>
            <a:off x="8889171" y="6095155"/>
            <a:ext cx="3216224" cy="584775"/>
          </a:xfrm>
          <a:prstGeom prst="rect">
            <a:avLst/>
          </a:prstGeom>
        </p:spPr>
        <p:txBody>
          <a:bodyPr wrap="square">
            <a:spAutoFit/>
          </a:bodyPr>
          <a:lstStyle/>
          <a:p>
            <a:pPr marL="91440" indent="91440">
              <a:buFontTx/>
              <a:buAutoNum type="arabicPeriod"/>
            </a:pPr>
            <a:r>
              <a:rPr lang="en-US" sz="1600" dirty="0">
                <a:solidFill>
                  <a:srgbClr val="000000"/>
                </a:solidFill>
                <a:latin typeface="Arial"/>
                <a:ea typeface="ＭＳ Ｐゴシック"/>
                <a:cs typeface="+mn-cs"/>
              </a:rPr>
              <a:t>Roberts S</a:t>
            </a:r>
            <a:r>
              <a:rPr lang="en-US" sz="1600" dirty="0" smtClean="0">
                <a:solidFill>
                  <a:srgbClr val="000000"/>
                </a:solidFill>
                <a:latin typeface="Arial"/>
                <a:ea typeface="ＭＳ Ｐゴシック"/>
                <a:cs typeface="+mn-cs"/>
              </a:rPr>
              <a:t>. NCP 2007 </a:t>
            </a:r>
          </a:p>
          <a:p>
            <a:pPr marL="91440" indent="91440">
              <a:buFontTx/>
              <a:buAutoNum type="arabicPeriod"/>
            </a:pPr>
            <a:r>
              <a:rPr lang="en-US" sz="1600" dirty="0" err="1" smtClean="0">
                <a:solidFill>
                  <a:srgbClr val="000000"/>
                </a:solidFill>
                <a:latin typeface="Arial"/>
                <a:ea typeface="ＭＳ Ｐゴシック"/>
                <a:cs typeface="+mn-cs"/>
              </a:rPr>
              <a:t>Nascimento</a:t>
            </a:r>
            <a:r>
              <a:rPr lang="en-US" sz="1600" dirty="0" smtClean="0">
                <a:solidFill>
                  <a:srgbClr val="000000"/>
                </a:solidFill>
                <a:latin typeface="Arial"/>
                <a:ea typeface="ＭＳ Ｐゴシック"/>
                <a:cs typeface="+mn-cs"/>
              </a:rPr>
              <a:t> JPEN 2007</a:t>
            </a: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3844" y="1447800"/>
            <a:ext cx="4783922" cy="3729199"/>
          </a:xfrm>
          <a:prstGeom prst="rect">
            <a:avLst/>
          </a:prstGeom>
        </p:spPr>
      </p:pic>
    </p:spTree>
    <p:extLst>
      <p:ext uri="{BB962C8B-B14F-4D97-AF65-F5344CB8AC3E}">
        <p14:creationId xmlns:p14="http://schemas.microsoft.com/office/powerpoint/2010/main" val="39178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10.jpeg"/>
          <p:cNvPicPr/>
          <p:nvPr/>
        </p:nvPicPr>
        <p:blipFill>
          <a:blip r:embed="rId2">
            <a:extLst/>
          </a:blip>
          <a:stretch>
            <a:fillRect/>
          </a:stretch>
        </p:blipFill>
        <p:spPr>
          <a:xfrm>
            <a:off x="0" y="0"/>
            <a:ext cx="12179300" cy="6858000"/>
          </a:xfrm>
          <a:prstGeom prst="rect">
            <a:avLst/>
          </a:prstGeom>
          <a:ln w="12700">
            <a:miter lim="400000"/>
          </a:ln>
        </p:spPr>
      </p:pic>
      <p:sp>
        <p:nvSpPr>
          <p:cNvPr id="2" name="Content Placeholder 1"/>
          <p:cNvSpPr>
            <a:spLocks noGrp="1"/>
          </p:cNvSpPr>
          <p:nvPr>
            <p:ph idx="1"/>
          </p:nvPr>
        </p:nvSpPr>
        <p:spPr>
          <a:xfrm>
            <a:off x="1670051" y="1600200"/>
            <a:ext cx="8763000" cy="4495800"/>
          </a:xfrm>
        </p:spPr>
        <p:txBody>
          <a:bodyPr/>
          <a:lstStyle/>
          <a:p>
            <a:pPr marL="0" indent="0" algn="ctr">
              <a:buNone/>
            </a:pPr>
            <a:r>
              <a:rPr lang="en-US" dirty="0"/>
              <a:t>First Feeding Tube with Integrated Camera to Enable Visualization During Placement</a:t>
            </a:r>
          </a:p>
        </p:txBody>
      </p:sp>
      <p:sp>
        <p:nvSpPr>
          <p:cNvPr id="5" name="TextBox 4"/>
          <p:cNvSpPr txBox="1"/>
          <p:nvPr/>
        </p:nvSpPr>
        <p:spPr>
          <a:xfrm>
            <a:off x="2051051" y="1062354"/>
            <a:ext cx="8229600" cy="461665"/>
          </a:xfrm>
          <a:prstGeom prst="rect">
            <a:avLst/>
          </a:prstGeom>
          <a:solidFill>
            <a:srgbClr val="5AC9E6"/>
          </a:solidFill>
        </p:spPr>
        <p:txBody>
          <a:bodyPr wrap="square" rtlCol="0">
            <a:spAutoFit/>
          </a:bodyPr>
          <a:lstStyle/>
          <a:p>
            <a:pPr algn="ctr"/>
            <a:r>
              <a:rPr lang="en-US" sz="2400" dirty="0">
                <a:solidFill>
                  <a:srgbClr val="FFFFFF"/>
                </a:solidFill>
                <a:latin typeface="Arial"/>
                <a:ea typeface="ＭＳ Ｐゴシック"/>
                <a:cs typeface="+mn-cs"/>
              </a:rPr>
              <a:t>IRIS – Integrated Real-Time Imaging System</a:t>
            </a:r>
          </a:p>
        </p:txBody>
      </p:sp>
      <p:sp>
        <p:nvSpPr>
          <p:cNvPr id="6" name="TextBox 5"/>
          <p:cNvSpPr txBox="1"/>
          <p:nvPr/>
        </p:nvSpPr>
        <p:spPr>
          <a:xfrm>
            <a:off x="1822452" y="4258279"/>
            <a:ext cx="3133726" cy="923330"/>
          </a:xfrm>
          <a:prstGeom prst="rect">
            <a:avLst/>
          </a:prstGeom>
          <a:solidFill>
            <a:srgbClr val="5AC9E6"/>
          </a:solidFill>
        </p:spPr>
        <p:txBody>
          <a:bodyPr wrap="square" rtlCol="0">
            <a:spAutoFit/>
          </a:bodyPr>
          <a:lstStyle/>
          <a:p>
            <a:pPr algn="ctr"/>
            <a:r>
              <a:rPr lang="en-US" b="1" dirty="0">
                <a:solidFill>
                  <a:srgbClr val="FFFFFF"/>
                </a:solidFill>
                <a:latin typeface="Arial"/>
                <a:ea typeface="ＭＳ Ｐゴシック"/>
                <a:cs typeface="+mn-cs"/>
              </a:rPr>
              <a:t>3mm camera </a:t>
            </a:r>
            <a:r>
              <a:rPr lang="en-US" b="1" dirty="0" smtClean="0">
                <a:solidFill>
                  <a:srgbClr val="FFFFFF"/>
                </a:solidFill>
                <a:latin typeface="Arial"/>
                <a:ea typeface="ＭＳ Ｐゴシック"/>
                <a:cs typeface="+mn-cs"/>
              </a:rPr>
              <a:t>with LED </a:t>
            </a:r>
            <a:r>
              <a:rPr lang="en-US" b="1" dirty="0">
                <a:solidFill>
                  <a:srgbClr val="FFFFFF"/>
                </a:solidFill>
                <a:latin typeface="Arial"/>
                <a:ea typeface="ＭＳ Ｐゴシック"/>
                <a:cs typeface="+mn-cs"/>
              </a:rPr>
              <a:t>illumination integrated into the distal tip </a:t>
            </a:r>
            <a:endParaRPr lang="en-US" dirty="0">
              <a:solidFill>
                <a:srgbClr val="FFFFFF"/>
              </a:solidFill>
              <a:latin typeface="Arial"/>
              <a:ea typeface="ＭＳ Ｐゴシック"/>
              <a:cs typeface="+mn-cs"/>
            </a:endParaRPr>
          </a:p>
        </p:txBody>
      </p:sp>
      <p:sp>
        <p:nvSpPr>
          <p:cNvPr id="9" name="TextBox 8"/>
          <p:cNvSpPr txBox="1"/>
          <p:nvPr/>
        </p:nvSpPr>
        <p:spPr>
          <a:xfrm>
            <a:off x="5880100" y="4847271"/>
            <a:ext cx="4400550" cy="369332"/>
          </a:xfrm>
          <a:prstGeom prst="rect">
            <a:avLst/>
          </a:prstGeom>
          <a:solidFill>
            <a:srgbClr val="5AC9E6"/>
          </a:solidFill>
        </p:spPr>
        <p:txBody>
          <a:bodyPr wrap="square" rtlCol="0">
            <a:spAutoFit/>
          </a:bodyPr>
          <a:lstStyle/>
          <a:p>
            <a:pPr algn="ctr"/>
            <a:r>
              <a:rPr lang="en-US" b="1" dirty="0">
                <a:solidFill>
                  <a:srgbClr val="FFFFFF"/>
                </a:solidFill>
                <a:latin typeface="Arial"/>
                <a:ea typeface="ＭＳ Ｐゴシック"/>
                <a:cs typeface="+mn-cs"/>
              </a:rPr>
              <a:t>Real-time live video during placement</a:t>
            </a:r>
            <a:endParaRPr lang="en-US" dirty="0">
              <a:solidFill>
                <a:srgbClr val="FFFFFF"/>
              </a:solidFill>
              <a:latin typeface="Arial"/>
              <a:ea typeface="ＭＳ Ｐゴシック"/>
              <a:cs typeface="+mn-cs"/>
            </a:endParaRPr>
          </a:p>
        </p:txBody>
      </p:sp>
      <p:pic>
        <p:nvPicPr>
          <p:cNvPr id="10" name="Picture 2" descr="Z:\Marketing Pictures\Enterals-GI\IRIS\IRIS\Iris_monitor_StamachFold_SILHO.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736" b="89931" l="9579" r="99299">
                        <a14:foregroundMark x1="37617" y1="9028" x2="35280" y2="14583"/>
                        <a14:backgroundMark x1="37150" y1="6944" x2="25234" y2="30903"/>
                        <a14:backgroundMark x1="18224" y1="61458" x2="24299" y2="65625"/>
                      </a14:backgroundRemoval>
                    </a14:imgEffect>
                  </a14:imgLayer>
                </a14:imgProps>
              </a:ext>
              <a:ext uri="{28A0092B-C50C-407E-A947-70E740481C1C}">
                <a14:useLocalDpi xmlns:a14="http://schemas.microsoft.com/office/drawing/2010/main"/>
              </a:ext>
            </a:extLst>
          </a:blip>
          <a:srcRect/>
          <a:stretch>
            <a:fillRect/>
          </a:stretch>
        </p:blipFill>
        <p:spPr bwMode="auto">
          <a:xfrm rot="20710070">
            <a:off x="5467257" y="2313857"/>
            <a:ext cx="4804792" cy="322501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a:off x="2432062" y="2816352"/>
            <a:ext cx="265175" cy="384048"/>
          </a:xfrm>
          <a:prstGeom prst="straightConnector1">
            <a:avLst/>
          </a:prstGeom>
          <a:ln w="34925" cap="sq">
            <a:solidFill>
              <a:srgbClr val="FF0000"/>
            </a:solidFill>
            <a:round/>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051049" y="3429000"/>
            <a:ext cx="266701" cy="381002"/>
          </a:xfrm>
          <a:prstGeom prst="straightConnector1">
            <a:avLst/>
          </a:prstGeom>
          <a:ln w="34925" cap="sq">
            <a:solidFill>
              <a:srgbClr val="FF0000"/>
            </a:solidFill>
            <a:round/>
            <a:tailEnd type="arrow"/>
          </a:ln>
          <a:effectLst/>
        </p:spPr>
        <p:style>
          <a:lnRef idx="2">
            <a:schemeClr val="accent1"/>
          </a:lnRef>
          <a:fillRef idx="0">
            <a:schemeClr val="accent1"/>
          </a:fillRef>
          <a:effectRef idx="1">
            <a:schemeClr val="accent1"/>
          </a:effectRef>
          <a:fontRef idx="minor">
            <a:schemeClr val="tx1"/>
          </a:fontRef>
        </p:style>
      </p:cxnSp>
      <p:sp>
        <p:nvSpPr>
          <p:cNvPr id="21" name="Title 5"/>
          <p:cNvSpPr>
            <a:spLocks noGrp="1"/>
          </p:cNvSpPr>
          <p:nvPr>
            <p:ph type="title"/>
          </p:nvPr>
        </p:nvSpPr>
        <p:spPr>
          <a:xfrm>
            <a:off x="1896006" y="373379"/>
            <a:ext cx="8382000" cy="2667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nSpc>
                <a:spcPts val="2000"/>
              </a:lnSpc>
            </a:pPr>
            <a:r>
              <a:rPr lang="en-US" sz="2300" dirty="0">
                <a:latin typeface="+mn-lt"/>
                <a:cs typeface="+mj-cs"/>
              </a:rPr>
              <a:t>KANGAROO™ FEEDING TUBE WITH IRIS TECHNOLOGY</a:t>
            </a:r>
          </a:p>
        </p:txBody>
      </p:sp>
      <p:sp>
        <p:nvSpPr>
          <p:cNvPr id="22" name="Text Placeholder 7"/>
          <p:cNvSpPr txBox="1">
            <a:spLocks/>
          </p:cNvSpPr>
          <p:nvPr/>
        </p:nvSpPr>
        <p:spPr>
          <a:xfrm>
            <a:off x="1898655" y="625898"/>
            <a:ext cx="8382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indent="-342900" fontAlgn="base">
              <a:lnSpc>
                <a:spcPts val="2000"/>
              </a:lnSpc>
              <a:spcBef>
                <a:spcPct val="20000"/>
              </a:spcBef>
              <a:spcAft>
                <a:spcPts val="0"/>
              </a:spcAft>
              <a:buFontTx/>
              <a:buNone/>
              <a:defRPr sz="2300" cap="all">
                <a:solidFill>
                  <a:schemeClr val="tx2"/>
                </a:solidFill>
                <a:latin typeface="Arial Narrow" panose="020B0606020202030204" pitchFamily="34" charset="0"/>
              </a:defRPr>
            </a:lvl1pPr>
            <a:lvl2pPr marL="0" indent="0" fontAlgn="base">
              <a:lnSpc>
                <a:spcPts val="2000"/>
              </a:lnSpc>
              <a:spcBef>
                <a:spcPct val="20000"/>
              </a:spcBef>
              <a:spcAft>
                <a:spcPts val="0"/>
              </a:spcAft>
              <a:buFontTx/>
              <a:buNone/>
              <a:defRPr sz="2300" b="0" i="0" cap="all">
                <a:solidFill>
                  <a:schemeClr val="tx2"/>
                </a:solidFill>
                <a:latin typeface="Effra Light"/>
              </a:defRPr>
            </a:lvl2pPr>
            <a:lvl3pPr marL="0" indent="0" fontAlgn="base">
              <a:lnSpc>
                <a:spcPts val="2000"/>
              </a:lnSpc>
              <a:spcBef>
                <a:spcPct val="20000"/>
              </a:spcBef>
              <a:spcAft>
                <a:spcPts val="0"/>
              </a:spcAft>
              <a:buFontTx/>
              <a:buNone/>
              <a:defRPr sz="2300" b="0" i="0" cap="all">
                <a:solidFill>
                  <a:schemeClr val="tx2"/>
                </a:solidFill>
                <a:latin typeface="Effra Light"/>
              </a:defRPr>
            </a:lvl3pPr>
            <a:lvl4pPr marL="0" indent="0" fontAlgn="base">
              <a:lnSpc>
                <a:spcPts val="2000"/>
              </a:lnSpc>
              <a:spcBef>
                <a:spcPct val="20000"/>
              </a:spcBef>
              <a:spcAft>
                <a:spcPts val="0"/>
              </a:spcAft>
              <a:buFontTx/>
              <a:buNone/>
              <a:defRPr sz="2300" b="0" i="0" cap="all">
                <a:solidFill>
                  <a:schemeClr val="tx2"/>
                </a:solidFill>
                <a:latin typeface="Effra Light"/>
              </a:defRPr>
            </a:lvl4pPr>
            <a:lvl5pPr marL="0" indent="0" fontAlgn="base">
              <a:lnSpc>
                <a:spcPts val="2000"/>
              </a:lnSpc>
              <a:spcBef>
                <a:spcPct val="20000"/>
              </a:spcBef>
              <a:spcAft>
                <a:spcPts val="0"/>
              </a:spcAft>
              <a:buFontTx/>
              <a:buNone/>
              <a:defRPr sz="2300" b="0" i="0" cap="all">
                <a:solidFill>
                  <a:schemeClr val="tx2"/>
                </a:solidFill>
                <a:latin typeface="Effra Light"/>
              </a:defRPr>
            </a:lvl5pPr>
            <a:lvl6pPr marL="0" indent="0" fontAlgn="base">
              <a:lnSpc>
                <a:spcPts val="2333"/>
              </a:lnSpc>
              <a:spcBef>
                <a:spcPct val="20000"/>
              </a:spcBef>
              <a:spcAft>
                <a:spcPts val="333"/>
              </a:spcAft>
              <a:buFontTx/>
              <a:buNone/>
              <a:defRPr sz="2300" b="0" i="0" cap="all">
                <a:latin typeface="Effra Light"/>
                <a:cs typeface="Effra Light"/>
              </a:defRPr>
            </a:lvl6pPr>
            <a:lvl7pPr marL="0" indent="0" fontAlgn="base">
              <a:lnSpc>
                <a:spcPts val="2333"/>
              </a:lnSpc>
              <a:spcBef>
                <a:spcPct val="20000"/>
              </a:spcBef>
              <a:spcAft>
                <a:spcPts val="333"/>
              </a:spcAft>
              <a:buFontTx/>
              <a:buNone/>
              <a:defRPr sz="2300" b="0" i="0" cap="all">
                <a:latin typeface="Effra Light"/>
                <a:cs typeface="Effra Light"/>
              </a:defRPr>
            </a:lvl7pPr>
            <a:lvl8pPr marL="3429000" indent="-228600" fontAlgn="base">
              <a:spcBef>
                <a:spcPct val="20000"/>
              </a:spcBef>
              <a:spcAft>
                <a:spcPct val="0"/>
              </a:spcAft>
              <a:buChar char="»"/>
              <a:defRPr sz="1600"/>
            </a:lvl8pPr>
            <a:lvl9pPr marL="3886200" indent="-228600" fontAlgn="base">
              <a:spcBef>
                <a:spcPct val="20000"/>
              </a:spcBef>
              <a:spcAft>
                <a:spcPct val="0"/>
              </a:spcAft>
              <a:buChar char="»"/>
              <a:defRPr sz="1600"/>
            </a:lvl9pPr>
          </a:lstStyle>
          <a:p>
            <a:r>
              <a:rPr lang="en-US" dirty="0">
                <a:solidFill>
                  <a:srgbClr val="000000"/>
                </a:solidFill>
                <a:ea typeface="ＭＳ Ｐゴシック"/>
                <a:cs typeface="+mn-cs"/>
              </a:rPr>
              <a:t>OUR SOLUTION</a:t>
            </a:r>
          </a:p>
        </p:txBody>
      </p:sp>
      <p:pic>
        <p:nvPicPr>
          <p:cNvPr id="3074" name="Picture 2" descr="C:\Users\daniel.brown\Desktop\Projects\Polaris\Artwork\Free\Drawings\Camera_end_Chiyi.PN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0" b="100000" l="0" r="100000">
                        <a14:foregroundMark x1="20696" y1="43506" x2="20696" y2="43506"/>
                        <a14:foregroundMark x1="94541" y1="48246" x2="94541" y2="48246"/>
                      </a14:backgroundRemoval>
                    </a14:imgEffect>
                  </a14:imgLayer>
                </a14:imgProps>
              </a:ext>
              <a:ext uri="{28A0092B-C50C-407E-A947-70E740481C1C}">
                <a14:useLocalDpi xmlns:a14="http://schemas.microsoft.com/office/drawing/2010/main"/>
              </a:ext>
            </a:extLst>
          </a:blip>
          <a:srcRect/>
          <a:stretch/>
        </p:blipFill>
        <p:spPr bwMode="auto">
          <a:xfrm rot="12031232">
            <a:off x="2250512" y="3356736"/>
            <a:ext cx="2462035" cy="6957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802643" y="5161893"/>
            <a:ext cx="4493204" cy="182878"/>
          </a:xfrm>
          <a:prstGeom prst="rect">
            <a:avLst/>
          </a:prstGeom>
          <a:noFill/>
        </p:spPr>
        <p:txBody>
          <a:bodyPr wrap="square" lIns="0" tIns="0" rIns="0" bIns="0" rtlCol="0" anchor="t" anchorCtr="0">
            <a:noAutofit/>
          </a:bodyPr>
          <a:lstStyle/>
          <a:p>
            <a:pPr algn="ctr">
              <a:lnSpc>
                <a:spcPts val="1900"/>
              </a:lnSpc>
            </a:pPr>
            <a:r>
              <a:rPr lang="en-US" sz="1000" dirty="0">
                <a:solidFill>
                  <a:srgbClr val="000000"/>
                </a:solidFill>
                <a:latin typeface="Effra"/>
                <a:ea typeface="ＭＳ Ｐゴシック"/>
                <a:cs typeface="Effra"/>
              </a:rPr>
              <a:t>*Simulated image used to approximate final results</a:t>
            </a:r>
          </a:p>
        </p:txBody>
      </p:sp>
    </p:spTree>
    <p:extLst>
      <p:ext uri="{BB962C8B-B14F-4D97-AF65-F5344CB8AC3E}">
        <p14:creationId xmlns:p14="http://schemas.microsoft.com/office/powerpoint/2010/main" val="38940721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10.jpeg"/>
          <p:cNvPicPr/>
          <p:nvPr/>
        </p:nvPicPr>
        <p:blipFill>
          <a:blip r:embed="rId3">
            <a:extLst/>
          </a:blip>
          <a:stretch>
            <a:fillRect/>
          </a:stretch>
        </p:blipFill>
        <p:spPr>
          <a:xfrm>
            <a:off x="0" y="0"/>
            <a:ext cx="12179300" cy="6858000"/>
          </a:xfrm>
          <a:prstGeom prst="rect">
            <a:avLst/>
          </a:prstGeom>
          <a:ln w="12700">
            <a:miter lim="400000"/>
          </a:ln>
        </p:spPr>
      </p:pic>
      <p:sp>
        <p:nvSpPr>
          <p:cNvPr id="8" name="Text Placeholder 7"/>
          <p:cNvSpPr>
            <a:spLocks noGrp="1"/>
          </p:cNvSpPr>
          <p:nvPr>
            <p:ph type="body" sz="quarter" idx="12"/>
          </p:nvPr>
        </p:nvSpPr>
        <p:spPr/>
        <p:txBody>
          <a:bodyPr/>
          <a:lstStyle/>
          <a:p>
            <a:pPr algn="ctr"/>
            <a:r>
              <a:rPr lang="en-US" dirty="0" smtClean="0">
                <a:solidFill>
                  <a:schemeClr val="tx1"/>
                </a:solidFill>
                <a:latin typeface="Arial Narrow" panose="020B0606020202030204" pitchFamily="34" charset="0"/>
              </a:rPr>
              <a:t>Anatomical markers</a:t>
            </a:r>
            <a:endParaRPr lang="en-US" dirty="0">
              <a:solidFill>
                <a:schemeClr val="tx1"/>
              </a:solidFill>
              <a:latin typeface="Arial Narrow" panose="020B0606020202030204" pitchFamily="34" charset="0"/>
            </a:endParaRPr>
          </a:p>
        </p:txBody>
      </p:sp>
      <p:pic>
        <p:nvPicPr>
          <p:cNvPr id="1026" name="Picture 2" descr="Z:\Marketing Pictures\Enterals-GI\Illustrations\GI Man, Stomach with lables, tubing\IRIS Tubing_Duodenum.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800" b="93900" l="9983" r="100000">
                        <a14:foregroundMark x1="89756" y1="26233" x2="89756" y2="26233"/>
                        <a14:foregroundMark x1="94813" y1="25300" x2="94813" y2="25300"/>
                        <a14:foregroundMark x1="93810" y1="19900" x2="93810" y2="19900"/>
                        <a14:foregroundMark x1="87751" y1="21433" x2="87751" y2="21433"/>
                        <a14:foregroundMark x1="86530" y1="24067" x2="86530" y2="24067"/>
                        <a14:foregroundMark x1="89974" y1="29633" x2="89974" y2="29633"/>
                        <a14:foregroundMark x1="25414" y1="89233" x2="25414" y2="89233"/>
                        <a14:foregroundMark x1="79032" y1="86133" x2="24586" y2="88767"/>
                        <a14:foregroundMark x1="79250" y1="86267" x2="79425" y2="90767"/>
                        <a14:foregroundMark x1="23801" y1="88600" x2="23976" y2="90767"/>
                        <a14:foregroundMark x1="27419" y1="90133" x2="70532" y2="90600"/>
                        <a14:foregroundMark x1="35527" y1="89700" x2="47646" y2="90933"/>
                        <a14:foregroundMark x1="23976" y1="81633" x2="10811" y2="68800"/>
                        <a14:foregroundMark x1="80471" y1="81633" x2="89364" y2="73267"/>
                        <a14:foregroundMark x1="75240" y1="28867" x2="75240" y2="28867"/>
                        <a14:foregroundMark x1="75850" y1="33433" x2="75850" y2="33433"/>
                        <a14:foregroundMark x1="92982" y1="20767" x2="87620" y2="30000"/>
                        <a14:foregroundMark x1="87140" y1="30633" x2="87140" y2="30633"/>
                        <a14:foregroundMark x1="86879" y1="31733" x2="86879" y2="31733"/>
                        <a14:foregroundMark x1="75371" y1="30167" x2="75632" y2="30767"/>
                        <a14:foregroundMark x1="75632" y1="30933" x2="75763" y2="32900"/>
                        <a14:foregroundMark x1="75676" y1="33100" x2="75894" y2="35433"/>
                        <a14:foregroundMark x1="75894" y1="35433" x2="76199" y2="38200"/>
                        <a14:foregroundMark x1="76286" y1="38200" x2="77158" y2="40333"/>
                        <a14:foregroundMark x1="77245" y1="40367" x2="78684" y2="41733"/>
                        <a14:foregroundMark x1="87620" y1="30067" x2="87097" y2="30933"/>
                        <a14:foregroundMark x1="87010" y1="30967" x2="86792" y2="32467"/>
                        <a14:foregroundMark x1="86704" y1="32633" x2="86574" y2="33933"/>
                        <a14:foregroundMark x1="86661" y1="33933" x2="86704" y2="35933"/>
                        <a14:foregroundMark x1="86704" y1="35867" x2="86792" y2="37800"/>
                        <a14:foregroundMark x1="86704" y1="37867" x2="86879" y2="39533"/>
                        <a14:foregroundMark x1="78814" y1="41800" x2="80820" y2="42600"/>
                        <a14:foregroundMark x1="86922" y1="39633" x2="86269" y2="40900"/>
                        <a14:foregroundMark x1="86051" y1="41067" x2="85004" y2="41900"/>
                        <a14:foregroundMark x1="81125" y1="42667" x2="82607" y2="42767"/>
                        <a14:foregroundMark x1="82694" y1="42667" x2="84045" y2="42433"/>
                        <a14:foregroundMark x1="85092" y1="42033" x2="83740" y2="42433"/>
                        <a14:foregroundMark x1="94464" y1="21133" x2="94464" y2="21133"/>
                        <a14:foregroundMark x1="89756" y1="22433" x2="89756" y2="22433"/>
                        <a14:foregroundMark x1="87663" y1="22133" x2="87925" y2="23400"/>
                        <a14:foregroundMark x1="87402" y1="23700" x2="89974" y2="23700"/>
                        <a14:foregroundMark x1="92371" y1="27333" x2="92371" y2="27333"/>
                        <a14:foregroundMark x1="91107" y1="28367" x2="91107" y2="28367"/>
                        <a14:foregroundMark x1="74281" y1="27033" x2="74847" y2="27900"/>
                        <a14:foregroundMark x1="74935" y1="28067" x2="75240" y2="29167"/>
                        <a14:foregroundMark x1="75632" y1="30000" x2="75327" y2="29000"/>
                        <a14:foregroundMark x1="75937" y1="32900" x2="76155" y2="35500"/>
                        <a14:foregroundMark x1="86257" y1="40641" x2="85770" y2="41163"/>
                        <a14:backgroundMark x1="12642" y1="91867" x2="85920" y2="92000"/>
                        <a14:backgroundMark x1="51700" y1="92000" x2="62249" y2="91867"/>
                        <a14:backgroundMark x1="89364" y1="92633" x2="49695" y2="91067"/>
                        <a14:backgroundMark x1="10636" y1="72967" x2="18701" y2="81933"/>
                        <a14:backgroundMark x1="10636" y1="70033" x2="21142" y2="80700"/>
                        <a14:backgroundMark x1="81081" y1="84267" x2="81255" y2="81633"/>
                        <a14:backgroundMark x1="79250" y1="84100" x2="82476" y2="89067"/>
                        <a14:backgroundMark x1="74281" y1="29367" x2="74717" y2="34567"/>
                        <a14:backgroundMark x1="93636" y1="21467" x2="93636" y2="21467"/>
                        <a14:backgroundMark x1="94071" y1="20667" x2="94071" y2="20667"/>
                        <a14:backgroundMark x1="74368" y1="28133" x2="74281" y2="29500"/>
                        <a14:backgroundMark x1="74804" y1="29100" x2="75109" y2="30300"/>
                        <a14:backgroundMark x1="74499" y1="27900" x2="74847" y2="28967"/>
                        <a14:backgroundMark x1="75196" y1="30300" x2="75414" y2="33500"/>
                        <a14:backgroundMark x1="75414" y1="33467" x2="75545" y2="35300"/>
                        <a14:backgroundMark x1="75588" y1="35167" x2="75763" y2="37400"/>
                        <a14:backgroundMark x1="75763" y1="37467" x2="76112" y2="38800"/>
                        <a14:backgroundMark x1="76112" y1="38800" x2="76983" y2="40733"/>
                        <a14:backgroundMark x1="87010" y1="40333" x2="85310" y2="42133"/>
                        <a14:backgroundMark x1="85527" y1="42033" x2="83130" y2="42967"/>
                        <a14:backgroundMark x1="76199" y1="32467" x2="76504" y2="36333"/>
                        <a14:backgroundMark x1="79076" y1="83267" x2="81299" y2="90500"/>
                        <a14:backgroundMark x1="21099" y1="90933" x2="82127" y2="90933"/>
                      </a14:backgroundRemoval>
                    </a14:imgEffect>
                  </a14:imgLayer>
                </a14:imgProps>
              </a:ext>
              <a:ext uri="{28A0092B-C50C-407E-A947-70E740481C1C}">
                <a14:useLocalDpi xmlns:a14="http://schemas.microsoft.com/office/drawing/2010/main" val="0"/>
              </a:ext>
            </a:extLst>
          </a:blip>
          <a:srcRect/>
          <a:stretch>
            <a:fillRect/>
          </a:stretch>
        </p:blipFill>
        <p:spPr bwMode="auto">
          <a:xfrm>
            <a:off x="3958672" y="826574"/>
            <a:ext cx="4261961" cy="55742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36852" y="1143000"/>
            <a:ext cx="1676400" cy="304800"/>
          </a:xfrm>
          <a:prstGeom prst="rect">
            <a:avLst/>
          </a:prstGeom>
          <a:solidFill>
            <a:srgbClr val="00B050"/>
          </a:solidFill>
        </p:spPr>
        <p:txBody>
          <a:bodyPr wrap="square" lIns="0" tIns="0" rIns="0" bIns="0" rtlCol="0" anchor="ctr" anchorCtr="0">
            <a:noAutofit/>
          </a:bodyPr>
          <a:lstStyle/>
          <a:p>
            <a:pPr algn="ctr">
              <a:lnSpc>
                <a:spcPts val="1900"/>
              </a:lnSpc>
            </a:pPr>
            <a:r>
              <a:rPr lang="en-US" sz="1600" dirty="0">
                <a:solidFill>
                  <a:srgbClr val="FFFFFF"/>
                </a:solidFill>
                <a:latin typeface="Arial"/>
                <a:ea typeface="ＭＳ Ｐゴシック"/>
                <a:cs typeface="Effra"/>
              </a:rPr>
              <a:t>GI Tract</a:t>
            </a:r>
          </a:p>
        </p:txBody>
      </p:sp>
      <p:sp>
        <p:nvSpPr>
          <p:cNvPr id="3" name="TextBox 2"/>
          <p:cNvSpPr txBox="1"/>
          <p:nvPr/>
        </p:nvSpPr>
        <p:spPr>
          <a:xfrm>
            <a:off x="3111724" y="2296175"/>
            <a:ext cx="1371600" cy="381000"/>
          </a:xfrm>
          <a:prstGeom prst="rect">
            <a:avLst/>
          </a:prstGeom>
          <a:noFill/>
        </p:spPr>
        <p:txBody>
          <a:bodyPr wrap="square" lIns="0" tIns="0" rIns="0" bIns="0" rtlCol="0" anchor="t" anchorCtr="0">
            <a:noAutofit/>
          </a:bodyPr>
          <a:lstStyle/>
          <a:p>
            <a:pPr>
              <a:lnSpc>
                <a:spcPts val="1900"/>
              </a:lnSpc>
            </a:pPr>
            <a:r>
              <a:rPr lang="en-US" sz="1600" u="sng" dirty="0">
                <a:solidFill>
                  <a:srgbClr val="00B050"/>
                </a:solidFill>
                <a:latin typeface="Arial"/>
                <a:ea typeface="ＭＳ Ｐゴシック"/>
                <a:cs typeface="Effra"/>
              </a:rPr>
              <a:t>Esophagus</a:t>
            </a:r>
          </a:p>
        </p:txBody>
      </p:sp>
      <p:sp>
        <p:nvSpPr>
          <p:cNvPr id="14" name="TextBox 13"/>
          <p:cNvSpPr txBox="1"/>
          <p:nvPr/>
        </p:nvSpPr>
        <p:spPr>
          <a:xfrm>
            <a:off x="3035522" y="3664752"/>
            <a:ext cx="1371600" cy="381000"/>
          </a:xfrm>
          <a:prstGeom prst="rect">
            <a:avLst/>
          </a:prstGeom>
          <a:noFill/>
        </p:spPr>
        <p:txBody>
          <a:bodyPr wrap="square" lIns="0" tIns="0" rIns="0" bIns="0" rtlCol="0" anchor="t" anchorCtr="0">
            <a:noAutofit/>
          </a:bodyPr>
          <a:lstStyle/>
          <a:p>
            <a:pPr>
              <a:lnSpc>
                <a:spcPts val="1900"/>
              </a:lnSpc>
            </a:pPr>
            <a:r>
              <a:rPr lang="en-US" sz="1600" u="sng" dirty="0">
                <a:solidFill>
                  <a:srgbClr val="00B050"/>
                </a:solidFill>
                <a:latin typeface="Arial"/>
                <a:ea typeface="ＭＳ Ｐゴシック"/>
                <a:cs typeface="Effra"/>
              </a:rPr>
              <a:t>Stomach Folds</a:t>
            </a:r>
          </a:p>
        </p:txBody>
      </p:sp>
      <p:sp>
        <p:nvSpPr>
          <p:cNvPr id="16" name="TextBox 15"/>
          <p:cNvSpPr txBox="1"/>
          <p:nvPr/>
        </p:nvSpPr>
        <p:spPr>
          <a:xfrm>
            <a:off x="3111724" y="5062235"/>
            <a:ext cx="1371600" cy="381000"/>
          </a:xfrm>
          <a:prstGeom prst="rect">
            <a:avLst/>
          </a:prstGeom>
          <a:noFill/>
        </p:spPr>
        <p:txBody>
          <a:bodyPr wrap="square" lIns="0" tIns="0" rIns="0" bIns="0" rtlCol="0" anchor="t" anchorCtr="0">
            <a:noAutofit/>
          </a:bodyPr>
          <a:lstStyle/>
          <a:p>
            <a:pPr>
              <a:lnSpc>
                <a:spcPts val="1900"/>
              </a:lnSpc>
            </a:pPr>
            <a:r>
              <a:rPr lang="en-US" sz="1600" u="sng" dirty="0">
                <a:solidFill>
                  <a:srgbClr val="00B050"/>
                </a:solidFill>
                <a:latin typeface="Arial"/>
                <a:ea typeface="ＭＳ Ｐゴシック"/>
                <a:cs typeface="Effra"/>
              </a:rPr>
              <a:t>Duodenal Villi</a:t>
            </a:r>
          </a:p>
        </p:txBody>
      </p:sp>
      <p:cxnSp>
        <p:nvCxnSpPr>
          <p:cNvPr id="5" name="Straight Arrow Connector 4"/>
          <p:cNvCxnSpPr/>
          <p:nvPr/>
        </p:nvCxnSpPr>
        <p:spPr>
          <a:xfrm>
            <a:off x="4108451" y="2562875"/>
            <a:ext cx="2057400" cy="1485900"/>
          </a:xfrm>
          <a:prstGeom prst="straightConnector1">
            <a:avLst/>
          </a:prstGeom>
          <a:ln w="12700" cap="sq">
            <a:solidFill>
              <a:srgbClr val="00B050"/>
            </a:solidFill>
            <a:round/>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4" idx="3"/>
          </p:cNvCxnSpPr>
          <p:nvPr/>
        </p:nvCxnSpPr>
        <p:spPr>
          <a:xfrm>
            <a:off x="4407133" y="3855258"/>
            <a:ext cx="2069657" cy="1412723"/>
          </a:xfrm>
          <a:prstGeom prst="straightConnector1">
            <a:avLst/>
          </a:prstGeom>
          <a:ln w="12700" cap="sq">
            <a:solidFill>
              <a:srgbClr val="00B050"/>
            </a:solidFill>
            <a:round/>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4565650" y="5303547"/>
            <a:ext cx="1143000" cy="376160"/>
          </a:xfrm>
          <a:prstGeom prst="straightConnector1">
            <a:avLst/>
          </a:prstGeom>
          <a:ln w="12700" cap="sq">
            <a:solidFill>
              <a:srgbClr val="00B050"/>
            </a:solidFill>
            <a:round/>
            <a:tailEnd type="triangle" w="med" len="lg"/>
          </a:ln>
          <a:effectLst/>
        </p:spPr>
        <p:style>
          <a:lnRef idx="2">
            <a:schemeClr val="accent1"/>
          </a:lnRef>
          <a:fillRef idx="0">
            <a:schemeClr val="accent1"/>
          </a:fillRef>
          <a:effectRef idx="1">
            <a:schemeClr val="accent1"/>
          </a:effectRef>
          <a:fontRef idx="minor">
            <a:schemeClr val="tx1"/>
          </a:fontRef>
        </p:style>
      </p:cxnSp>
      <p:pic>
        <p:nvPicPr>
          <p:cNvPr id="1033" name="Picture 9" descr="Z:\Marketing Pictures\Enterals-GI\IRIS\IRIS\IRIS monitor with screen shots\Anatomical Markers\8_Bronchial Split_UserManua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90721" y="4734575"/>
            <a:ext cx="1328302" cy="9144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7918449" y="2372375"/>
            <a:ext cx="1066800" cy="381000"/>
          </a:xfrm>
          <a:prstGeom prst="rect">
            <a:avLst/>
          </a:prstGeom>
          <a:noFill/>
        </p:spPr>
        <p:txBody>
          <a:bodyPr wrap="square" lIns="0" tIns="0" rIns="0" bIns="0" rtlCol="0" anchor="t" anchorCtr="0">
            <a:noAutofit/>
          </a:bodyPr>
          <a:lstStyle/>
          <a:p>
            <a:pPr>
              <a:lnSpc>
                <a:spcPts val="1900"/>
              </a:lnSpc>
            </a:pPr>
            <a:r>
              <a:rPr lang="en-US" sz="1600" u="sng" dirty="0">
                <a:solidFill>
                  <a:srgbClr val="FF0000"/>
                </a:solidFill>
                <a:latin typeface="Arial"/>
                <a:ea typeface="ＭＳ Ｐゴシック"/>
                <a:cs typeface="Effra"/>
              </a:rPr>
              <a:t>Vocal Cords</a:t>
            </a:r>
          </a:p>
        </p:txBody>
      </p:sp>
      <p:sp>
        <p:nvSpPr>
          <p:cNvPr id="39" name="TextBox 38"/>
          <p:cNvSpPr txBox="1"/>
          <p:nvPr/>
        </p:nvSpPr>
        <p:spPr>
          <a:xfrm>
            <a:off x="8223251" y="3667775"/>
            <a:ext cx="762000" cy="381000"/>
          </a:xfrm>
          <a:prstGeom prst="rect">
            <a:avLst/>
          </a:prstGeom>
          <a:noFill/>
        </p:spPr>
        <p:txBody>
          <a:bodyPr wrap="square" lIns="0" tIns="0" rIns="0" bIns="0" rtlCol="0" anchor="t" anchorCtr="0">
            <a:noAutofit/>
          </a:bodyPr>
          <a:lstStyle/>
          <a:p>
            <a:pPr>
              <a:lnSpc>
                <a:spcPts val="1900"/>
              </a:lnSpc>
            </a:pPr>
            <a:r>
              <a:rPr lang="en-US" sz="1600" u="sng" dirty="0">
                <a:solidFill>
                  <a:srgbClr val="FF0000"/>
                </a:solidFill>
                <a:latin typeface="Arial"/>
                <a:ea typeface="ＭＳ Ｐゴシック"/>
                <a:cs typeface="Effra"/>
              </a:rPr>
              <a:t>Trachea</a:t>
            </a:r>
          </a:p>
        </p:txBody>
      </p:sp>
      <p:sp>
        <p:nvSpPr>
          <p:cNvPr id="40" name="TextBox 39"/>
          <p:cNvSpPr txBox="1"/>
          <p:nvPr/>
        </p:nvSpPr>
        <p:spPr>
          <a:xfrm>
            <a:off x="7679987" y="5113047"/>
            <a:ext cx="1371600" cy="381000"/>
          </a:xfrm>
          <a:prstGeom prst="rect">
            <a:avLst/>
          </a:prstGeom>
          <a:noFill/>
        </p:spPr>
        <p:txBody>
          <a:bodyPr wrap="square" lIns="0" tIns="0" rIns="0" bIns="0" rtlCol="0" anchor="t" anchorCtr="0">
            <a:noAutofit/>
          </a:bodyPr>
          <a:lstStyle/>
          <a:p>
            <a:pPr>
              <a:lnSpc>
                <a:spcPts val="1900"/>
              </a:lnSpc>
            </a:pPr>
            <a:r>
              <a:rPr lang="en-US" sz="1600" u="sng" dirty="0">
                <a:solidFill>
                  <a:srgbClr val="FF0000"/>
                </a:solidFill>
                <a:latin typeface="Arial"/>
                <a:ea typeface="ＭＳ Ｐゴシック"/>
                <a:cs typeface="Effra"/>
              </a:rPr>
              <a:t>Bronchial Split</a:t>
            </a:r>
          </a:p>
        </p:txBody>
      </p:sp>
      <p:cxnSp>
        <p:nvCxnSpPr>
          <p:cNvPr id="27" name="Straight Arrow Connector 26"/>
          <p:cNvCxnSpPr>
            <a:stCxn id="40" idx="1"/>
          </p:cNvCxnSpPr>
          <p:nvPr/>
        </p:nvCxnSpPr>
        <p:spPr>
          <a:xfrm flipH="1" flipV="1">
            <a:off x="6165850" y="3743975"/>
            <a:ext cx="1514134" cy="1559572"/>
          </a:xfrm>
          <a:prstGeom prst="straightConnector1">
            <a:avLst/>
          </a:prstGeom>
          <a:ln w="12700" cap="sq">
            <a:solidFill>
              <a:srgbClr val="FF0000"/>
            </a:solidFill>
            <a:round/>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39" idx="1"/>
          </p:cNvCxnSpPr>
          <p:nvPr/>
        </p:nvCxnSpPr>
        <p:spPr>
          <a:xfrm flipH="1" flipV="1">
            <a:off x="6318250" y="3134375"/>
            <a:ext cx="1905000" cy="723900"/>
          </a:xfrm>
          <a:prstGeom prst="straightConnector1">
            <a:avLst/>
          </a:prstGeom>
          <a:ln w="12700" cap="sq">
            <a:solidFill>
              <a:srgbClr val="FF0000"/>
            </a:solidFill>
            <a:round/>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8" idx="1"/>
          </p:cNvCxnSpPr>
          <p:nvPr/>
        </p:nvCxnSpPr>
        <p:spPr>
          <a:xfrm flipH="1">
            <a:off x="6394450" y="2562875"/>
            <a:ext cx="1524000" cy="114300"/>
          </a:xfrm>
          <a:prstGeom prst="straightConnector1">
            <a:avLst/>
          </a:prstGeom>
          <a:ln w="12700" cap="sq">
            <a:solidFill>
              <a:srgbClr val="FF0000"/>
            </a:solidFill>
            <a:round/>
            <a:tailEnd type="triangle" w="med" len="lg"/>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8223251" y="1143000"/>
            <a:ext cx="1676400" cy="304800"/>
          </a:xfrm>
          <a:prstGeom prst="rect">
            <a:avLst/>
          </a:prstGeom>
          <a:solidFill>
            <a:srgbClr val="FF0000"/>
          </a:solidFill>
        </p:spPr>
        <p:txBody>
          <a:bodyPr wrap="square" lIns="0" tIns="0" rIns="0" bIns="0" rtlCol="0" anchor="ctr" anchorCtr="0">
            <a:noAutofit/>
          </a:bodyPr>
          <a:lstStyle/>
          <a:p>
            <a:pPr algn="ctr">
              <a:lnSpc>
                <a:spcPts val="1900"/>
              </a:lnSpc>
            </a:pPr>
            <a:r>
              <a:rPr lang="en-US" sz="1600" dirty="0">
                <a:solidFill>
                  <a:srgbClr val="FFFFFF"/>
                </a:solidFill>
                <a:latin typeface="Arial"/>
                <a:ea typeface="ＭＳ Ｐゴシック"/>
                <a:cs typeface="Effra"/>
              </a:rPr>
              <a:t>Respiratory Tract</a:t>
            </a:r>
          </a:p>
        </p:txBody>
      </p:sp>
      <p:pic>
        <p:nvPicPr>
          <p:cNvPr id="31" name="Picture 2" descr="C:\Users\daniel.brown\Desktop\Projects\Polaris\Studies &amp; Trials\Australia's First Placement\20170524_C5416450J8S_NO-NAME_NO-DOB_NO-ID_104958_0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5291" y="4688855"/>
            <a:ext cx="1280160" cy="96012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rotWithShape="1">
          <a:blip r:embed="rId8" cstate="print">
            <a:extLst>
              <a:ext uri="{28A0092B-C50C-407E-A947-70E740481C1C}">
                <a14:useLocalDpi xmlns:a14="http://schemas.microsoft.com/office/drawing/2010/main" val="0"/>
              </a:ext>
            </a:extLst>
          </a:blip>
          <a:srcRect l="1" r="354"/>
          <a:stretch/>
        </p:blipFill>
        <p:spPr>
          <a:xfrm>
            <a:off x="9097951" y="1991375"/>
            <a:ext cx="1336349" cy="1005840"/>
          </a:xfrm>
          <a:prstGeom prst="rect">
            <a:avLst/>
          </a:prstGeom>
        </p:spPr>
      </p:pic>
      <p:pic>
        <p:nvPicPr>
          <p:cNvPr id="35" name="Content Placeholder 8"/>
          <p:cNvPicPr>
            <a:picLocks noGrp="1" noChangeAspect="1"/>
          </p:cNvPicPr>
          <p:nvPr/>
        </p:nvPicPr>
        <p:blipFill rotWithShape="1">
          <a:blip r:embed="rId9" cstate="print">
            <a:extLst>
              <a:ext uri="{28A0092B-C50C-407E-A947-70E740481C1C}">
                <a14:useLocalDpi xmlns:a14="http://schemas.microsoft.com/office/drawing/2010/main" val="0"/>
              </a:ext>
            </a:extLst>
          </a:blip>
          <a:srcRect l="355"/>
          <a:stretch/>
        </p:blipFill>
        <p:spPr>
          <a:xfrm>
            <a:off x="9097951" y="3362975"/>
            <a:ext cx="1336349" cy="1005840"/>
          </a:xfrm>
          <a:prstGeom prst="rect">
            <a:avLst/>
          </a:prstGeom>
        </p:spPr>
      </p:pic>
      <p:pic>
        <p:nvPicPr>
          <p:cNvPr id="41" name="Picture 11"/>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2313"/>
          <a:stretch/>
        </p:blipFill>
        <p:spPr bwMode="auto">
          <a:xfrm>
            <a:off x="1670063" y="3362975"/>
            <a:ext cx="1310773" cy="100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C:\Users\daniel.brown\Desktop\Projects\Polaris\Studies &amp; Trials\Anna - Enhanced\20120101_C5416430F4U_-HANCK_SANS-DATE-DE-NAISSANCE_SAND-ID_003953_00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70051" y="1991375"/>
            <a:ext cx="1341120" cy="1005840"/>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3"/>
          <p:cNvSpPr>
            <a:spLocks noGrp="1"/>
          </p:cNvSpPr>
          <p:nvPr>
            <p:ph type="title"/>
          </p:nvPr>
        </p:nvSpPr>
        <p:spPr>
          <a:xfrm>
            <a:off x="1896007" y="342900"/>
            <a:ext cx="8382001" cy="266700"/>
          </a:xfrm>
        </p:spPr>
        <p:txBody>
          <a:bodyPr/>
          <a:lstStyle/>
          <a:p>
            <a:r>
              <a:rPr lang="en-US" sz="2300" dirty="0">
                <a:latin typeface="+mn-lt"/>
              </a:rPr>
              <a:t>KANGAROO™ FEEDING TUBE WITH IRIS TECHNOLOGY</a:t>
            </a:r>
          </a:p>
        </p:txBody>
      </p:sp>
    </p:spTree>
    <p:extLst>
      <p:ext uri="{BB962C8B-B14F-4D97-AF65-F5344CB8AC3E}">
        <p14:creationId xmlns:p14="http://schemas.microsoft.com/office/powerpoint/2010/main" val="41482877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image8.jpeg"/>
          <p:cNvPicPr/>
          <p:nvPr/>
        </p:nvPicPr>
        <p:blipFill>
          <a:blip r:embed="rId2">
            <a:extLst/>
          </a:blip>
          <a:stretch>
            <a:fillRect/>
          </a:stretch>
        </p:blipFill>
        <p:spPr>
          <a:xfrm>
            <a:off x="0" y="0"/>
            <a:ext cx="12179300" cy="6858000"/>
          </a:xfrm>
          <a:prstGeom prst="rect">
            <a:avLst/>
          </a:prstGeom>
          <a:ln w="12700">
            <a:miter lim="400000"/>
          </a:ln>
        </p:spPr>
      </p:pic>
      <p:pic>
        <p:nvPicPr>
          <p:cNvPr id="329" name="image19.png"/>
          <p:cNvPicPr/>
          <p:nvPr/>
        </p:nvPicPr>
        <p:blipFill>
          <a:blip r:embed="rId3">
            <a:extLst/>
          </a:blip>
          <a:srcRect l="24767" t="16797" r="30589" b="20581"/>
          <a:stretch>
            <a:fillRect/>
          </a:stretch>
        </p:blipFill>
        <p:spPr>
          <a:xfrm>
            <a:off x="697060" y="191888"/>
            <a:ext cx="6377156" cy="6474118"/>
          </a:xfrm>
          <a:prstGeom prst="rect">
            <a:avLst/>
          </a:prstGeom>
          <a:ln w="12700">
            <a:miter lim="400000"/>
          </a:ln>
          <a:effectLst>
            <a:outerShdw blurRad="190500" dir="5400000" rotWithShape="0">
              <a:srgbClr val="000000">
                <a:alpha val="59789"/>
              </a:srgbClr>
            </a:outerShdw>
          </a:effectLst>
        </p:spPr>
      </p:pic>
      <p:grpSp>
        <p:nvGrpSpPr>
          <p:cNvPr id="332" name="Group 332"/>
          <p:cNvGrpSpPr/>
          <p:nvPr/>
        </p:nvGrpSpPr>
        <p:grpSpPr>
          <a:xfrm>
            <a:off x="6686039" y="3680781"/>
            <a:ext cx="2926587" cy="1510023"/>
            <a:chOff x="0" y="-2"/>
            <a:chExt cx="2926586" cy="1510022"/>
          </a:xfrm>
        </p:grpSpPr>
        <p:sp>
          <p:nvSpPr>
            <p:cNvPr id="330" name="Shape 330"/>
            <p:cNvSpPr/>
            <p:nvPr/>
          </p:nvSpPr>
          <p:spPr>
            <a:xfrm>
              <a:off x="0" y="-2"/>
              <a:ext cx="2926585" cy="15100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786" y="5400"/>
                  </a:lnTo>
                  <a:lnTo>
                    <a:pt x="2786" y="8100"/>
                  </a:lnTo>
                  <a:lnTo>
                    <a:pt x="7565" y="8100"/>
                  </a:lnTo>
                  <a:lnTo>
                    <a:pt x="7565" y="0"/>
                  </a:lnTo>
                  <a:lnTo>
                    <a:pt x="21600" y="0"/>
                  </a:lnTo>
                  <a:lnTo>
                    <a:pt x="21600" y="21600"/>
                  </a:lnTo>
                  <a:lnTo>
                    <a:pt x="7565" y="21600"/>
                  </a:lnTo>
                  <a:lnTo>
                    <a:pt x="7565" y="13500"/>
                  </a:lnTo>
                  <a:lnTo>
                    <a:pt x="2786" y="13500"/>
                  </a:lnTo>
                  <a:lnTo>
                    <a:pt x="2786" y="16200"/>
                  </a:lnTo>
                  <a:close/>
                </a:path>
              </a:pathLst>
            </a:custGeom>
            <a:gradFill flip="none" rotWithShape="1">
              <a:gsLst>
                <a:gs pos="0">
                  <a:srgbClr val="2FB7FF"/>
                </a:gs>
                <a:gs pos="100000">
                  <a:srgbClr val="BBDEFF"/>
                </a:gs>
              </a:gsLst>
              <a:lin ang="16200000" scaled="0"/>
            </a:gradFill>
            <a:ln w="9525" cap="flat">
              <a:solidFill>
                <a:srgbClr val="2BB3FC"/>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lgn="ctr">
                <a:defRPr>
                  <a:effectLst>
                    <a:outerShdw blurRad="38100" dist="19050" dir="2700000" rotWithShape="0">
                      <a:srgbClr val="000000">
                        <a:alpha val="40000"/>
                      </a:srgbClr>
                    </a:outerShdw>
                  </a:effectLst>
                  <a:latin typeface="Effra"/>
                  <a:ea typeface="Effra"/>
                  <a:cs typeface="Effra"/>
                  <a:sym typeface="Effra"/>
                </a:defRPr>
              </a:pPr>
              <a:endParaRPr/>
            </a:p>
          </p:txBody>
        </p:sp>
        <p:sp>
          <p:nvSpPr>
            <p:cNvPr id="331" name="Shape 331"/>
            <p:cNvSpPr/>
            <p:nvPr/>
          </p:nvSpPr>
          <p:spPr>
            <a:xfrm>
              <a:off x="1179241" y="88161"/>
              <a:ext cx="1747345" cy="13336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indent="63500">
                <a:spcBef>
                  <a:spcPts val="800"/>
                </a:spcBef>
              </a:pPr>
              <a:r>
                <a:rPr sz="1600" dirty="0"/>
                <a:t>Dietitian Consult FOLLOWS, </a:t>
              </a:r>
              <a:endParaRPr dirty="0">
                <a:latin typeface="Rockwell"/>
                <a:ea typeface="Rockwell"/>
                <a:cs typeface="Rockwell"/>
                <a:sym typeface="Rockwell"/>
              </a:endParaRPr>
            </a:p>
            <a:p>
              <a:pPr lvl="0" indent="63500">
                <a:spcBef>
                  <a:spcPts val="800"/>
                </a:spcBef>
              </a:pPr>
              <a:r>
                <a:rPr sz="1600" dirty="0"/>
                <a:t>not precedes initiation of nutrition</a:t>
              </a:r>
            </a:p>
          </p:txBody>
        </p:sp>
      </p:grpSp>
      <p:sp>
        <p:nvSpPr>
          <p:cNvPr id="333" name="Shape 333"/>
          <p:cNvSpPr/>
          <p:nvPr/>
        </p:nvSpPr>
        <p:spPr>
          <a:xfrm>
            <a:off x="7659054" y="167256"/>
            <a:ext cx="3451526" cy="183639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spcBef>
                <a:spcPts val="800"/>
              </a:spcBef>
            </a:pPr>
            <a:endParaRPr sz="2000">
              <a:solidFill>
                <a:srgbClr val="595959"/>
              </a:solidFill>
              <a:latin typeface="Rockwell"/>
              <a:ea typeface="Rockwell"/>
              <a:cs typeface="Rockwell"/>
              <a:sym typeface="Rockwell"/>
            </a:endParaRPr>
          </a:p>
          <a:p>
            <a:pPr lvl="0">
              <a:spcBef>
                <a:spcPts val="800"/>
              </a:spcBef>
            </a:pPr>
            <a:endParaRPr sz="2000">
              <a:solidFill>
                <a:srgbClr val="595959"/>
              </a:solidFill>
              <a:latin typeface="Rockwell"/>
              <a:ea typeface="Rockwell"/>
              <a:cs typeface="Rockwell"/>
              <a:sym typeface="Rockwell"/>
            </a:endParaRPr>
          </a:p>
          <a:p>
            <a:pPr lvl="0">
              <a:spcBef>
                <a:spcPts val="800"/>
              </a:spcBef>
            </a:pPr>
            <a:r>
              <a:rPr sz="2000" b="1">
                <a:solidFill>
                  <a:srgbClr val="FFFFFF"/>
                </a:solidFill>
              </a:rPr>
              <a:t>Pre-printed orders or “Automatic” Computer Order Entry for Starting EN</a:t>
            </a:r>
          </a:p>
        </p:txBody>
      </p:sp>
      <p:sp>
        <p:nvSpPr>
          <p:cNvPr id="334" name="Shape 334"/>
          <p:cNvSpPr/>
          <p:nvPr/>
        </p:nvSpPr>
        <p:spPr>
          <a:xfrm>
            <a:off x="7660887" y="5623365"/>
            <a:ext cx="3270079" cy="80329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lnSpc>
                <a:spcPct val="130000"/>
              </a:lnSpc>
            </a:pPr>
            <a:r>
              <a:rPr sz="1400" b="1">
                <a:hlinkClick r:id="rId4"/>
              </a:rPr>
              <a:t>www.criticalcarenutrition.com</a:t>
            </a:r>
            <a:endParaRPr sz="1400" b="1">
              <a:solidFill>
                <a:srgbClr val="FFFFFF"/>
              </a:solidFill>
              <a:latin typeface="Rockwell"/>
              <a:ea typeface="Rockwell"/>
              <a:cs typeface="Rockwell"/>
              <a:sym typeface="Rockwell"/>
            </a:endParaRPr>
          </a:p>
          <a:p>
            <a:pPr lvl="0"/>
            <a:r>
              <a:rPr sz="1400">
                <a:solidFill>
                  <a:srgbClr val="FFFFFF"/>
                </a:solidFill>
                <a:latin typeface="Helvetica Neue Light"/>
                <a:ea typeface="Helvetica Neue Light"/>
                <a:cs typeface="Helvetica Neue Light"/>
                <a:sym typeface="Helvetica Neue Light"/>
              </a:rPr>
              <a:t>PepUp Enteral Feeding Initiation Order form found under Study Tools</a:t>
            </a:r>
          </a:p>
        </p:txBody>
      </p:sp>
      <p:pic>
        <p:nvPicPr>
          <p:cNvPr id="335" name="CNNPNG.png"/>
          <p:cNvPicPr/>
          <p:nvPr/>
        </p:nvPicPr>
        <p:blipFill>
          <a:blip r:embed="rId5">
            <a:extLst/>
          </a:blip>
          <a:stretch>
            <a:fillRect/>
          </a:stretch>
        </p:blipFill>
        <p:spPr>
          <a:xfrm>
            <a:off x="9946727" y="-448772"/>
            <a:ext cx="3523754" cy="1761877"/>
          </a:xfrm>
          <a:prstGeom prst="rect">
            <a:avLst/>
          </a:prstGeom>
          <a:ln w="12700">
            <a:miter lim="400000"/>
          </a:ln>
        </p:spPr>
      </p:pic>
      <p:sp>
        <p:nvSpPr>
          <p:cNvPr id="2" name="Rectangle 1"/>
          <p:cNvSpPr/>
          <p:nvPr/>
        </p:nvSpPr>
        <p:spPr>
          <a:xfrm>
            <a:off x="3417757" y="1213903"/>
            <a:ext cx="1671404" cy="369328"/>
          </a:xfrm>
          <a:prstGeom prst="rect">
            <a:avLst/>
          </a:prstGeom>
          <a:solidFill>
            <a:schemeClr val="bg1"/>
          </a:solidFill>
          <a:ln w="25400" cap="flat">
            <a:solidFill>
              <a:schemeClr val="tx1"/>
            </a:solidFill>
            <a:prstDash val="solid"/>
            <a:bevel/>
          </a:ln>
          <a:effectLst>
            <a:outerShdw blurRad="50800" dist="381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latin typeface="+mj-lt"/>
              <a:ea typeface="+mj-ea"/>
              <a:cs typeface="+mj-cs"/>
              <a:sym typeface="Helvetica Neue"/>
            </a:endParaRPr>
          </a:p>
        </p:txBody>
      </p:sp>
      <p:sp>
        <p:nvSpPr>
          <p:cNvPr id="11" name="Rectangle 10"/>
          <p:cNvSpPr/>
          <p:nvPr/>
        </p:nvSpPr>
        <p:spPr>
          <a:xfrm>
            <a:off x="1464039" y="3329745"/>
            <a:ext cx="1671404" cy="369328"/>
          </a:xfrm>
          <a:prstGeom prst="rect">
            <a:avLst/>
          </a:prstGeom>
          <a:solidFill>
            <a:schemeClr val="bg1"/>
          </a:solidFill>
          <a:ln w="25400" cap="flat">
            <a:solidFill>
              <a:schemeClr val="tx1"/>
            </a:solidFill>
            <a:prstDash val="solid"/>
            <a:bevel/>
          </a:ln>
          <a:effectLst>
            <a:outerShdw blurRad="50800" dist="381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latin typeface="+mj-lt"/>
              <a:ea typeface="+mj-ea"/>
              <a:cs typeface="+mj-cs"/>
              <a:sym typeface="Helvetica Neue"/>
            </a:endParaRP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image10.jpeg"/>
          <p:cNvPicPr/>
          <p:nvPr/>
        </p:nvPicPr>
        <p:blipFill>
          <a:blip r:embed="rId3">
            <a:extLst/>
          </a:blip>
          <a:stretch>
            <a:fillRect/>
          </a:stretch>
        </p:blipFill>
        <p:spPr>
          <a:xfrm>
            <a:off x="0" y="0"/>
            <a:ext cx="12179300" cy="6858000"/>
          </a:xfrm>
          <a:prstGeom prst="rect">
            <a:avLst/>
          </a:prstGeom>
          <a:ln w="12700">
            <a:miter lim="400000"/>
          </a:ln>
        </p:spPr>
      </p:pic>
      <p:sp>
        <p:nvSpPr>
          <p:cNvPr id="273" name="Shape 273"/>
          <p:cNvSpPr/>
          <p:nvPr/>
        </p:nvSpPr>
        <p:spPr>
          <a:xfrm>
            <a:off x="4142845" y="4892447"/>
            <a:ext cx="6760155" cy="1390854"/>
          </a:xfrm>
          <a:prstGeom prst="rect">
            <a:avLst/>
          </a:prstGeom>
          <a:solidFill>
            <a:srgbClr val="073E87"/>
          </a:solidFill>
          <a:ln w="12700">
            <a:miter lim="400000"/>
          </a:ln>
          <a:effectLst>
            <a:outerShdw blurRad="50800" dist="38100" dir="5400000" rotWithShape="0">
              <a:srgbClr val="000000">
                <a:alpha val="35000"/>
              </a:srgbClr>
            </a:outerShdw>
          </a:effectLst>
        </p:spPr>
        <p:txBody>
          <a:bodyPr lIns="0" tIns="0" rIns="0" bIns="0" anchor="ctr"/>
          <a:lstStyle/>
          <a:p>
            <a:pPr lvl="0">
              <a:defRPr>
                <a:latin typeface="Rockwell"/>
                <a:ea typeface="Rockwell"/>
                <a:cs typeface="Rockwell"/>
                <a:sym typeface="Rockwell"/>
              </a:defRPr>
            </a:pPr>
            <a:endParaRPr/>
          </a:p>
        </p:txBody>
      </p:sp>
      <p:sp>
        <p:nvSpPr>
          <p:cNvPr id="274" name="Shape 274"/>
          <p:cNvSpPr/>
          <p:nvPr/>
        </p:nvSpPr>
        <p:spPr>
          <a:xfrm>
            <a:off x="770570" y="544163"/>
            <a:ext cx="13381628" cy="969496"/>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p>
            <a:pPr lvl="0" defTabSz="584200">
              <a:lnSpc>
                <a:spcPct val="90000"/>
              </a:lnSpc>
            </a:pPr>
            <a:r>
              <a:rPr sz="3500" b="1" spc="-39" dirty="0">
                <a:solidFill>
                  <a:srgbClr val="0050E1"/>
                </a:solidFill>
              </a:rPr>
              <a:t>A Multi-Pronged Approach:</a:t>
            </a:r>
            <a:br>
              <a:rPr sz="3500" b="1" spc="-39" dirty="0">
                <a:solidFill>
                  <a:srgbClr val="0050E1"/>
                </a:solidFill>
              </a:rPr>
            </a:br>
            <a:r>
              <a:rPr sz="3500" b="1" spc="-39" dirty="0">
                <a:solidFill>
                  <a:srgbClr val="0050E1"/>
                </a:solidFill>
              </a:rPr>
              <a:t>Strategies for Combating </a:t>
            </a:r>
            <a:r>
              <a:rPr lang="en-CA" sz="3500" b="1" spc="-39" dirty="0" smtClean="0">
                <a:solidFill>
                  <a:srgbClr val="0050E1"/>
                </a:solidFill>
              </a:rPr>
              <a:t>Iatrogenic </a:t>
            </a:r>
            <a:r>
              <a:rPr lang="en-CA" sz="3500" b="1" spc="-39" dirty="0" err="1" smtClean="0">
                <a:solidFill>
                  <a:srgbClr val="0050E1"/>
                </a:solidFill>
              </a:rPr>
              <a:t>Underfeeeding</a:t>
            </a:r>
            <a:endParaRPr sz="3500" b="1" spc="-39" dirty="0">
              <a:solidFill>
                <a:srgbClr val="0050E1"/>
              </a:solidFill>
            </a:endParaRPr>
          </a:p>
        </p:txBody>
      </p:sp>
      <p:sp>
        <p:nvSpPr>
          <p:cNvPr id="275" name="Shape 275"/>
          <p:cNvSpPr/>
          <p:nvPr/>
        </p:nvSpPr>
        <p:spPr>
          <a:xfrm>
            <a:off x="1592288" y="2232430"/>
            <a:ext cx="1812248" cy="6155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spcBef>
                <a:spcPts val="800"/>
              </a:spcBef>
              <a:defRPr sz="2000"/>
            </a:lvl1pPr>
          </a:lstStyle>
          <a:p>
            <a:pPr lvl="0">
              <a:defRPr sz="1800"/>
            </a:pPr>
            <a:r>
              <a:rPr sz="2000"/>
              <a:t>*Delayed Feeding</a:t>
            </a:r>
          </a:p>
        </p:txBody>
      </p:sp>
      <p:sp>
        <p:nvSpPr>
          <p:cNvPr id="276" name="Shape 276"/>
          <p:cNvSpPr/>
          <p:nvPr/>
        </p:nvSpPr>
        <p:spPr>
          <a:xfrm>
            <a:off x="1243527" y="3738739"/>
            <a:ext cx="2183085" cy="6155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spcBef>
                <a:spcPts val="800"/>
              </a:spcBef>
              <a:defRPr sz="2000"/>
            </a:lvl1pPr>
          </a:lstStyle>
          <a:p>
            <a:pPr lvl="0">
              <a:defRPr sz="1800"/>
            </a:pPr>
            <a:r>
              <a:rPr sz="2000"/>
              <a:t>*Inadequate Nutrition</a:t>
            </a:r>
          </a:p>
        </p:txBody>
      </p:sp>
      <p:sp>
        <p:nvSpPr>
          <p:cNvPr id="277" name="Shape 277"/>
          <p:cNvSpPr/>
          <p:nvPr/>
        </p:nvSpPr>
        <p:spPr>
          <a:xfrm>
            <a:off x="1323356" y="5345510"/>
            <a:ext cx="2073188" cy="6155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r">
              <a:spcBef>
                <a:spcPts val="800"/>
              </a:spcBef>
            </a:pPr>
            <a:r>
              <a:rPr sz="2000"/>
              <a:t>*Fragmented </a:t>
            </a:r>
            <a:br>
              <a:rPr sz="2000"/>
            </a:br>
            <a:r>
              <a:rPr sz="2000"/>
              <a:t>Care</a:t>
            </a:r>
          </a:p>
        </p:txBody>
      </p:sp>
      <p:sp>
        <p:nvSpPr>
          <p:cNvPr id="278" name="Shape 278"/>
          <p:cNvSpPr/>
          <p:nvPr/>
        </p:nvSpPr>
        <p:spPr>
          <a:xfrm rot="5400000" flipH="1">
            <a:off x="3483359" y="5534315"/>
            <a:ext cx="564695" cy="237943"/>
          </a:xfrm>
          <a:prstGeom prst="triangle">
            <a:avLst/>
          </a:prstGeom>
          <a:solidFill/>
          <a:ln w="12700">
            <a:miter lim="400000"/>
          </a:ln>
        </p:spPr>
        <p:txBody>
          <a:bodyPr lIns="0" tIns="0" rIns="0" bIns="0"/>
          <a:lstStyle/>
          <a:p>
            <a:pPr lvl="0" algn="ctr">
              <a:defRPr>
                <a:solidFill>
                  <a:srgbClr val="FFFFFF"/>
                </a:solidFill>
                <a:latin typeface="Rockwell"/>
                <a:ea typeface="Rockwell"/>
                <a:cs typeface="Rockwell"/>
                <a:sym typeface="Rockwell"/>
              </a:defRPr>
            </a:pPr>
            <a:endParaRPr/>
          </a:p>
        </p:txBody>
      </p:sp>
      <p:sp>
        <p:nvSpPr>
          <p:cNvPr id="279" name="Shape 279"/>
          <p:cNvSpPr/>
          <p:nvPr/>
        </p:nvSpPr>
        <p:spPr>
          <a:xfrm rot="5400000" flipH="1">
            <a:off x="3452561" y="3932838"/>
            <a:ext cx="642271" cy="237943"/>
          </a:xfrm>
          <a:prstGeom prst="triangle">
            <a:avLst/>
          </a:prstGeom>
          <a:solidFill/>
          <a:ln w="12700">
            <a:miter lim="400000"/>
          </a:ln>
        </p:spPr>
        <p:txBody>
          <a:bodyPr lIns="0" tIns="0" rIns="0" bIns="0"/>
          <a:lstStyle/>
          <a:p>
            <a:pPr lvl="0" algn="ctr">
              <a:defRPr>
                <a:solidFill>
                  <a:srgbClr val="FFFFFF"/>
                </a:solidFill>
                <a:latin typeface="Rockwell"/>
                <a:ea typeface="Rockwell"/>
                <a:cs typeface="Rockwell"/>
                <a:sym typeface="Rockwell"/>
              </a:defRPr>
            </a:pPr>
            <a:endParaRPr/>
          </a:p>
        </p:txBody>
      </p:sp>
      <p:sp>
        <p:nvSpPr>
          <p:cNvPr id="280" name="Shape 280"/>
          <p:cNvSpPr/>
          <p:nvPr/>
        </p:nvSpPr>
        <p:spPr>
          <a:xfrm rot="5400000" flipH="1">
            <a:off x="3491338" y="2416619"/>
            <a:ext cx="564694" cy="237943"/>
          </a:xfrm>
          <a:prstGeom prst="triangle">
            <a:avLst/>
          </a:prstGeom>
          <a:solidFill/>
          <a:ln w="12700">
            <a:miter lim="400000"/>
          </a:ln>
        </p:spPr>
        <p:txBody>
          <a:bodyPr lIns="0" tIns="0" rIns="0" bIns="0"/>
          <a:lstStyle/>
          <a:p>
            <a:pPr lvl="0" algn="ctr">
              <a:defRPr>
                <a:latin typeface="Rockwell"/>
                <a:ea typeface="Rockwell"/>
                <a:cs typeface="Rockwell"/>
                <a:sym typeface="Rockwell"/>
              </a:defRPr>
            </a:pPr>
            <a:endParaRPr/>
          </a:p>
        </p:txBody>
      </p:sp>
      <p:sp>
        <p:nvSpPr>
          <p:cNvPr id="281" name="Shape 281"/>
          <p:cNvSpPr/>
          <p:nvPr/>
        </p:nvSpPr>
        <p:spPr>
          <a:xfrm>
            <a:off x="1428791" y="1671462"/>
            <a:ext cx="2073188" cy="3101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spcBef>
                <a:spcPts val="800"/>
              </a:spcBef>
              <a:defRPr sz="2000" b="1"/>
            </a:lvl1pPr>
          </a:lstStyle>
          <a:p>
            <a:pPr lvl="0">
              <a:defRPr sz="1800" b="0"/>
            </a:pPr>
            <a:r>
              <a:rPr sz="2000" b="1"/>
              <a:t>*PROBLEMS</a:t>
            </a:r>
          </a:p>
        </p:txBody>
      </p:sp>
      <p:sp>
        <p:nvSpPr>
          <p:cNvPr id="282" name="Shape 282"/>
          <p:cNvSpPr/>
          <p:nvPr/>
        </p:nvSpPr>
        <p:spPr>
          <a:xfrm>
            <a:off x="4342198" y="5008099"/>
            <a:ext cx="4763479" cy="1034125"/>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indent="179359" defTabSz="457200">
              <a:lnSpc>
                <a:spcPct val="85000"/>
              </a:lnSpc>
              <a:spcBef>
                <a:spcPts val="600"/>
              </a:spcBef>
            </a:pPr>
            <a:r>
              <a:rPr sz="2400" dirty="0">
                <a:solidFill>
                  <a:srgbClr val="FFFFFF"/>
                </a:solidFill>
              </a:rPr>
              <a:t>Sustained Nutrition</a:t>
            </a:r>
            <a:endParaRPr sz="4200" dirty="0">
              <a:solidFill>
                <a:srgbClr val="FFFFFF"/>
              </a:solidFill>
              <a:latin typeface="Rockwell"/>
              <a:ea typeface="Rockwell"/>
              <a:cs typeface="Rockwell"/>
              <a:sym typeface="Rockwell"/>
            </a:endParaRPr>
          </a:p>
          <a:p>
            <a:pPr marL="285750" lvl="0" indent="-285750">
              <a:lnSpc>
                <a:spcPct val="85000"/>
              </a:lnSpc>
              <a:buFont typeface="Arial" panose="020B0604020202020204" pitchFamily="34" charset="0"/>
              <a:buChar char="•"/>
            </a:pPr>
            <a:r>
              <a:rPr sz="1600" dirty="0">
                <a:solidFill>
                  <a:srgbClr val="FFFFFF"/>
                </a:solidFill>
              </a:rPr>
              <a:t>Provide technology and educational solutions </a:t>
            </a:r>
            <a:br>
              <a:rPr sz="1600" dirty="0">
                <a:solidFill>
                  <a:srgbClr val="FFFFFF"/>
                </a:solidFill>
              </a:rPr>
            </a:br>
            <a:r>
              <a:rPr sz="1600" dirty="0">
                <a:solidFill>
                  <a:srgbClr val="FFFFFF"/>
                </a:solidFill>
              </a:rPr>
              <a:t>across the care continuum to promote sustained</a:t>
            </a:r>
            <a:br>
              <a:rPr sz="1600" dirty="0">
                <a:solidFill>
                  <a:srgbClr val="FFFFFF"/>
                </a:solidFill>
              </a:rPr>
            </a:br>
            <a:r>
              <a:rPr sz="1600" dirty="0">
                <a:solidFill>
                  <a:srgbClr val="FFFFFF"/>
                </a:solidFill>
              </a:rPr>
              <a:t>nutrition therapy (OPTICS)</a:t>
            </a:r>
          </a:p>
        </p:txBody>
      </p:sp>
      <p:sp>
        <p:nvSpPr>
          <p:cNvPr id="283" name="Shape 283"/>
          <p:cNvSpPr/>
          <p:nvPr/>
        </p:nvSpPr>
        <p:spPr>
          <a:xfrm>
            <a:off x="4142845" y="3154835"/>
            <a:ext cx="6760155" cy="1783352"/>
          </a:xfrm>
          <a:prstGeom prst="rect">
            <a:avLst/>
          </a:prstGeom>
          <a:solidFill>
            <a:srgbClr val="31B6FD"/>
          </a:solidFill>
          <a:ln w="12700">
            <a:miter lim="400000"/>
          </a:ln>
          <a:effectLst>
            <a:outerShdw blurRad="50800" dist="38100" dir="5400000" rotWithShape="0">
              <a:srgbClr val="000000">
                <a:alpha val="35000"/>
              </a:srgbClr>
            </a:outerShdw>
          </a:effectLst>
        </p:spPr>
        <p:txBody>
          <a:bodyPr lIns="0" tIns="0" rIns="0" bIns="0" anchor="ctr"/>
          <a:lstStyle/>
          <a:p>
            <a:pPr lvl="0">
              <a:defRPr>
                <a:latin typeface="Rockwell"/>
                <a:ea typeface="Rockwell"/>
                <a:cs typeface="Rockwell"/>
                <a:sym typeface="Rockwell"/>
              </a:defRPr>
            </a:pPr>
            <a:endParaRPr/>
          </a:p>
        </p:txBody>
      </p:sp>
      <p:sp>
        <p:nvSpPr>
          <p:cNvPr id="284" name="Shape 284"/>
          <p:cNvSpPr/>
          <p:nvPr/>
        </p:nvSpPr>
        <p:spPr>
          <a:xfrm>
            <a:off x="4342186" y="2912508"/>
            <a:ext cx="4685332" cy="1962312"/>
          </a:xfrm>
          <a:prstGeom prst="rect">
            <a:avLst/>
          </a:prstGeom>
          <a:ln w="12700">
            <a:miter lim="400000"/>
          </a:ln>
          <a:extLst>
            <a:ext uri="{C572A759-6A51-4108-AA02-DFA0A04FC94B}">
              <ma14:wrappingTextBoxFlag xmlns:ma14="http://schemas.microsoft.com/office/mac/drawingml/2011/main" xmlns="" val="1"/>
            </a:ext>
          </a:extLst>
        </p:spPr>
        <p:txBody>
          <a:bodyPr lIns="26787" tIns="26787" rIns="26787" bIns="26787" anchor="ctr">
            <a:spAutoFit/>
          </a:bodyPr>
          <a:lstStyle/>
          <a:p>
            <a:pPr lvl="0" indent="179359" defTabSz="457200">
              <a:lnSpc>
                <a:spcPct val="85000"/>
              </a:lnSpc>
              <a:spcBef>
                <a:spcPts val="600"/>
              </a:spcBef>
            </a:pPr>
            <a:endParaRPr sz="2400" dirty="0">
              <a:solidFill>
                <a:srgbClr val="FFFFFF"/>
              </a:solidFill>
              <a:latin typeface="Rockwell"/>
              <a:ea typeface="Rockwell"/>
              <a:cs typeface="Rockwell"/>
              <a:sym typeface="Rockwell"/>
            </a:endParaRPr>
          </a:p>
          <a:p>
            <a:pPr lvl="0" indent="179359" defTabSz="457200">
              <a:lnSpc>
                <a:spcPct val="85000"/>
              </a:lnSpc>
              <a:spcBef>
                <a:spcPts val="600"/>
              </a:spcBef>
            </a:pPr>
            <a:r>
              <a:rPr sz="2000" dirty="0">
                <a:solidFill>
                  <a:srgbClr val="FFFFFF"/>
                </a:solidFill>
              </a:rPr>
              <a:t>Optimal Delivery</a:t>
            </a:r>
            <a:endParaRPr sz="2000" dirty="0">
              <a:latin typeface="Rockwell"/>
              <a:ea typeface="Rockwell"/>
              <a:cs typeface="Rockwell"/>
              <a:sym typeface="Rockwell"/>
            </a:endParaRPr>
          </a:p>
          <a:p>
            <a:pPr marL="433359" lvl="0" indent="-254000" defTabSz="457200">
              <a:lnSpc>
                <a:spcPct val="85000"/>
              </a:lnSpc>
              <a:buClr>
                <a:srgbClr val="FFFFFF"/>
              </a:buClr>
              <a:buSzPct val="100000"/>
              <a:buFont typeface="Arial"/>
              <a:buChar char="•"/>
            </a:pPr>
            <a:r>
              <a:rPr sz="1600" dirty="0">
                <a:solidFill>
                  <a:srgbClr val="FFFFFF"/>
                </a:solidFill>
              </a:rPr>
              <a:t>Second generation feeding protocols</a:t>
            </a:r>
            <a:endParaRPr sz="1600" dirty="0">
              <a:latin typeface="Rockwell"/>
              <a:ea typeface="Rockwell"/>
              <a:cs typeface="Rockwell"/>
              <a:sym typeface="Rockwell"/>
            </a:endParaRPr>
          </a:p>
          <a:p>
            <a:pPr marL="433359" lvl="0" indent="-254000" defTabSz="457200">
              <a:lnSpc>
                <a:spcPct val="85000"/>
              </a:lnSpc>
              <a:buClr>
                <a:srgbClr val="FFFFFF"/>
              </a:buClr>
              <a:buSzPct val="100000"/>
              <a:buFont typeface="Arial"/>
              <a:buChar char="•"/>
            </a:pPr>
            <a:r>
              <a:rPr sz="1600" dirty="0">
                <a:solidFill>
                  <a:srgbClr val="FFFFFF"/>
                </a:solidFill>
              </a:rPr>
              <a:t>Smart Pump Solutions</a:t>
            </a:r>
            <a:endParaRPr sz="1600" dirty="0">
              <a:latin typeface="Rockwell"/>
              <a:ea typeface="Rockwell"/>
              <a:cs typeface="Rockwell"/>
              <a:sym typeface="Rockwell"/>
            </a:endParaRPr>
          </a:p>
          <a:p>
            <a:pPr marL="433359" lvl="0" indent="-254000" defTabSz="457200">
              <a:lnSpc>
                <a:spcPct val="85000"/>
              </a:lnSpc>
              <a:buClr>
                <a:srgbClr val="FFFFFF"/>
              </a:buClr>
              <a:buSzPct val="100000"/>
              <a:buFont typeface="Arial"/>
              <a:buChar char="•"/>
            </a:pPr>
            <a:r>
              <a:rPr sz="1600" dirty="0">
                <a:solidFill>
                  <a:srgbClr val="FFFFFF"/>
                </a:solidFill>
              </a:rPr>
              <a:t>Integrated Nutrition Monitoring Platform (INFORM)</a:t>
            </a:r>
            <a:endParaRPr sz="1600" dirty="0">
              <a:latin typeface="Rockwell"/>
              <a:ea typeface="Rockwell"/>
              <a:cs typeface="Rockwell"/>
              <a:sym typeface="Rockwell"/>
            </a:endParaRPr>
          </a:p>
          <a:p>
            <a:pPr marL="433359" lvl="0" indent="-254000" defTabSz="457200">
              <a:lnSpc>
                <a:spcPct val="85000"/>
              </a:lnSpc>
              <a:buClr>
                <a:srgbClr val="FFFFFF"/>
              </a:buClr>
              <a:buSzPct val="100000"/>
              <a:buFont typeface="Arial"/>
              <a:buChar char="•"/>
            </a:pPr>
            <a:r>
              <a:rPr lang="en-CA" sz="1600" dirty="0" smtClean="0">
                <a:solidFill>
                  <a:srgbClr val="FFFFFF"/>
                </a:solidFill>
              </a:rPr>
              <a:t>Therapeutic interventions to prevent and treat ‘</a:t>
            </a:r>
            <a:r>
              <a:rPr lang="en-CA" sz="1600" dirty="0" err="1" smtClean="0">
                <a:solidFill>
                  <a:srgbClr val="FFFFFF"/>
                </a:solidFill>
              </a:rPr>
              <a:t>dysmotility</a:t>
            </a:r>
            <a:r>
              <a:rPr lang="en-CA" sz="1600" dirty="0" smtClean="0">
                <a:solidFill>
                  <a:srgbClr val="FFFFFF"/>
                </a:solidFill>
              </a:rPr>
              <a:t>’</a:t>
            </a:r>
            <a:endParaRPr sz="1600" dirty="0">
              <a:latin typeface="Rockwell"/>
              <a:ea typeface="Rockwell"/>
              <a:cs typeface="Rockwell"/>
              <a:sym typeface="Rockwell"/>
            </a:endParaRPr>
          </a:p>
        </p:txBody>
      </p:sp>
      <p:sp>
        <p:nvSpPr>
          <p:cNvPr id="285" name="Shape 285"/>
          <p:cNvSpPr/>
          <p:nvPr/>
        </p:nvSpPr>
        <p:spPr>
          <a:xfrm>
            <a:off x="4142845" y="1883893"/>
            <a:ext cx="6760155" cy="1312597"/>
          </a:xfrm>
          <a:prstGeom prst="rect">
            <a:avLst/>
          </a:prstGeom>
          <a:solidFill>
            <a:srgbClr val="4584D2"/>
          </a:solidFill>
          <a:ln w="12700">
            <a:miter lim="400000"/>
          </a:ln>
          <a:effectLst>
            <a:outerShdw blurRad="50800" dist="38100" dir="5400000" rotWithShape="0">
              <a:srgbClr val="000000">
                <a:alpha val="35000"/>
              </a:srgbClr>
            </a:outerShdw>
          </a:effectLst>
        </p:spPr>
        <p:txBody>
          <a:bodyPr lIns="0" tIns="0" rIns="0" bIns="0" anchor="ctr"/>
          <a:lstStyle/>
          <a:p>
            <a:pPr lvl="0">
              <a:defRPr>
                <a:latin typeface="Rockwell"/>
                <a:ea typeface="Rockwell"/>
                <a:cs typeface="Rockwell"/>
                <a:sym typeface="Rockwell"/>
              </a:defRPr>
            </a:pPr>
            <a:endParaRPr/>
          </a:p>
        </p:txBody>
      </p:sp>
      <p:sp>
        <p:nvSpPr>
          <p:cNvPr id="286" name="Shape 286"/>
          <p:cNvSpPr/>
          <p:nvPr/>
        </p:nvSpPr>
        <p:spPr>
          <a:xfrm>
            <a:off x="4349412" y="1683446"/>
            <a:ext cx="4227435" cy="1317280"/>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indent="179359" defTabSz="457200">
              <a:lnSpc>
                <a:spcPct val="85000"/>
              </a:lnSpc>
              <a:spcBef>
                <a:spcPts val="600"/>
              </a:spcBef>
            </a:pPr>
            <a:endParaRPr sz="2400">
              <a:solidFill>
                <a:srgbClr val="FFFFFF"/>
              </a:solidFill>
              <a:latin typeface="Rockwell"/>
              <a:ea typeface="Rockwell"/>
              <a:cs typeface="Rockwell"/>
              <a:sym typeface="Rockwell"/>
            </a:endParaRPr>
          </a:p>
          <a:p>
            <a:pPr lvl="0" indent="179359" defTabSz="457200">
              <a:lnSpc>
                <a:spcPct val="85000"/>
              </a:lnSpc>
              <a:spcBef>
                <a:spcPts val="600"/>
              </a:spcBef>
            </a:pPr>
            <a:r>
              <a:rPr sz="2000">
                <a:solidFill>
                  <a:srgbClr val="FFFFFF"/>
                </a:solidFill>
                <a:latin typeface="Effra"/>
                <a:ea typeface="Effra"/>
                <a:cs typeface="Effra"/>
                <a:sym typeface="Effra"/>
              </a:rPr>
              <a:t>Early Intervention</a:t>
            </a:r>
            <a:endParaRPr sz="2000">
              <a:solidFill>
                <a:srgbClr val="FFFFFF"/>
              </a:solidFill>
              <a:latin typeface="Rockwell"/>
              <a:ea typeface="Rockwell"/>
              <a:cs typeface="Rockwell"/>
              <a:sym typeface="Rockwell"/>
            </a:endParaRPr>
          </a:p>
          <a:p>
            <a:pPr marL="276122" lvl="0" indent="-96761" defTabSz="457200">
              <a:lnSpc>
                <a:spcPct val="85000"/>
              </a:lnSpc>
              <a:spcBef>
                <a:spcPts val="600"/>
              </a:spcBef>
              <a:buClr>
                <a:srgbClr val="FFFFFF"/>
              </a:buClr>
              <a:buSzPct val="100000"/>
              <a:buFont typeface="Arial"/>
              <a:buChar char="•"/>
            </a:pPr>
            <a:r>
              <a:rPr sz="1600">
                <a:solidFill>
                  <a:srgbClr val="FFFFFF"/>
                </a:solidFill>
                <a:latin typeface="Effra"/>
                <a:ea typeface="Effra"/>
                <a:cs typeface="Effra"/>
                <a:sym typeface="Effra"/>
              </a:rPr>
              <a:t>Innovate advanced placement technologies</a:t>
            </a:r>
            <a:endParaRPr sz="4200">
              <a:solidFill>
                <a:srgbClr val="FFFFFF"/>
              </a:solidFill>
              <a:latin typeface="Rockwell"/>
              <a:ea typeface="Rockwell"/>
              <a:cs typeface="Rockwell"/>
              <a:sym typeface="Rockwell"/>
            </a:endParaRPr>
          </a:p>
          <a:p>
            <a:pPr marL="276122" lvl="0" indent="-96761" defTabSz="457200">
              <a:lnSpc>
                <a:spcPct val="85000"/>
              </a:lnSpc>
              <a:spcBef>
                <a:spcPts val="600"/>
              </a:spcBef>
              <a:buClr>
                <a:srgbClr val="FFFFFF"/>
              </a:buClr>
              <a:buSzPct val="100000"/>
              <a:buFont typeface="Arial"/>
              <a:buChar char="•"/>
            </a:pPr>
            <a:r>
              <a:rPr sz="1600">
                <a:solidFill>
                  <a:srgbClr val="FFFFFF"/>
                </a:solidFill>
                <a:latin typeface="Effra"/>
                <a:ea typeface="Effra"/>
                <a:cs typeface="Effra"/>
                <a:sym typeface="Effra"/>
              </a:rPr>
              <a:t>Admission order sets</a:t>
            </a:r>
          </a:p>
        </p:txBody>
      </p:sp>
      <p:pic>
        <p:nvPicPr>
          <p:cNvPr id="287" name="CNNPNG.png"/>
          <p:cNvPicPr/>
          <p:nvPr/>
        </p:nvPicPr>
        <p:blipFill>
          <a:blip r:embed="rId4">
            <a:extLst/>
          </a:blip>
          <a:stretch>
            <a:fillRect/>
          </a:stretch>
        </p:blipFill>
        <p:spPr>
          <a:xfrm>
            <a:off x="9946727" y="-448772"/>
            <a:ext cx="3523754" cy="1761877"/>
          </a:xfrm>
          <a:prstGeom prst="rect">
            <a:avLst/>
          </a:prstGeom>
          <a:ln w="12700">
            <a:miter lim="400000"/>
          </a:ln>
        </p:spPr>
      </p:pic>
    </p:spTree>
    <p:extLst>
      <p:ext uri="{BB962C8B-B14F-4D97-AF65-F5344CB8AC3E}">
        <p14:creationId xmlns:p14="http://schemas.microsoft.com/office/powerpoint/2010/main" val="3707919516"/>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2127250" y="4239969"/>
            <a:ext cx="7996238" cy="127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Clr>
                <a:srgbClr val="A7A7A7"/>
              </a:buClr>
              <a:buSzPct val="75000"/>
              <a:buFont typeface="Wingdings" panose="05000000000000000000" pitchFamily="2" charset="2"/>
              <a:buChar char="Ø"/>
            </a:pPr>
            <a:r>
              <a:rPr lang="en-US" altLang="en-US" sz="2800" dirty="0">
                <a:solidFill>
                  <a:srgbClr val="000000"/>
                </a:solidFill>
                <a:latin typeface="Arial" panose="020B0604020202020204" pitchFamily="34" charset="0"/>
                <a:sym typeface="Helvetica"/>
              </a:rPr>
              <a:t>Impaired </a:t>
            </a:r>
            <a:r>
              <a:rPr lang="en-US" altLang="en-US" sz="2800" dirty="0" smtClean="0">
                <a:solidFill>
                  <a:srgbClr val="000000"/>
                </a:solidFill>
                <a:latin typeface="Arial" panose="020B0604020202020204" pitchFamily="34" charset="0"/>
                <a:sym typeface="Helvetica"/>
              </a:rPr>
              <a:t>motility/GI Dysfunction</a:t>
            </a:r>
            <a:endParaRPr lang="en-US" altLang="en-US" sz="2800" dirty="0">
              <a:solidFill>
                <a:srgbClr val="000000"/>
              </a:solidFill>
              <a:latin typeface="Arial" panose="020B0604020202020204" pitchFamily="34" charset="0"/>
              <a:sym typeface="Helvetica"/>
            </a:endParaRPr>
          </a:p>
        </p:txBody>
      </p:sp>
      <p:sp>
        <p:nvSpPr>
          <p:cNvPr id="137219" name="Rectangle 3"/>
          <p:cNvSpPr>
            <a:spLocks noChangeArrowheads="1"/>
          </p:cNvSpPr>
          <p:nvPr/>
        </p:nvSpPr>
        <p:spPr bwMode="auto">
          <a:xfrm>
            <a:off x="2351098" y="2388657"/>
            <a:ext cx="7772401"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Clr>
                <a:srgbClr val="A7A7A7"/>
              </a:buClr>
              <a:buSzPct val="75000"/>
              <a:buFont typeface="Monotype Sorts"/>
              <a:buChar char="u"/>
            </a:pPr>
            <a:endParaRPr lang="en-CA" altLang="en-US" sz="2800">
              <a:solidFill>
                <a:srgbClr val="A7A7A7"/>
              </a:solidFill>
              <a:latin typeface="Arial" panose="020B0604020202020204" pitchFamily="34" charset="0"/>
              <a:sym typeface="Helvetica"/>
            </a:endParaRPr>
          </a:p>
        </p:txBody>
      </p:sp>
      <p:sp>
        <p:nvSpPr>
          <p:cNvPr id="137220" name="Rectangle 4"/>
          <p:cNvSpPr>
            <a:spLocks noChangeArrowheads="1"/>
          </p:cNvSpPr>
          <p:nvPr/>
        </p:nvSpPr>
        <p:spPr bwMode="auto">
          <a:xfrm>
            <a:off x="1915319" y="207628"/>
            <a:ext cx="8420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600" b="1" dirty="0">
                <a:solidFill>
                  <a:srgbClr val="0066FF"/>
                </a:solidFill>
                <a:latin typeface="Helvetica Neue"/>
                <a:sym typeface="Helvetica"/>
              </a:rPr>
              <a:t>Reasons for </a:t>
            </a:r>
            <a:r>
              <a:rPr lang="en-US" altLang="en-US" sz="3600" b="1" dirty="0" smtClean="0">
                <a:solidFill>
                  <a:srgbClr val="0066FF"/>
                </a:solidFill>
                <a:latin typeface="Helvetica Neue"/>
                <a:sym typeface="Helvetica"/>
              </a:rPr>
              <a:t>Iatrogenic Underfeeding</a:t>
            </a:r>
            <a:endParaRPr lang="en-US" altLang="en-US" sz="3600" b="1" dirty="0">
              <a:solidFill>
                <a:srgbClr val="0066FF"/>
              </a:solidFill>
              <a:latin typeface="Helvetica Neue"/>
              <a:sym typeface="Helvetica"/>
            </a:endParaRPr>
          </a:p>
        </p:txBody>
      </p:sp>
      <p:sp>
        <p:nvSpPr>
          <p:cNvPr id="137221" name="Right Arrow 5"/>
          <p:cNvSpPr>
            <a:spLocks noChangeArrowheads="1"/>
          </p:cNvSpPr>
          <p:nvPr/>
        </p:nvSpPr>
        <p:spPr bwMode="auto">
          <a:xfrm>
            <a:off x="5408614" y="6004560"/>
            <a:ext cx="977900" cy="484188"/>
          </a:xfrm>
          <a:prstGeom prst="rightArrow">
            <a:avLst>
              <a:gd name="adj1" fmla="val 50000"/>
              <a:gd name="adj2" fmla="val 50024"/>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solidFill>
                <a:srgbClr val="A7A7A7"/>
              </a:solidFill>
              <a:latin typeface="Arial" panose="020B0604020202020204" pitchFamily="34" charset="0"/>
              <a:sym typeface="Helvetica"/>
            </a:endParaRPr>
          </a:p>
        </p:txBody>
      </p:sp>
      <p:sp>
        <p:nvSpPr>
          <p:cNvPr id="137224" name="Rectangle 2"/>
          <p:cNvSpPr>
            <a:spLocks noChangeArrowheads="1"/>
          </p:cNvSpPr>
          <p:nvPr/>
        </p:nvSpPr>
        <p:spPr bwMode="auto">
          <a:xfrm>
            <a:off x="2007393" y="1807113"/>
            <a:ext cx="5773849" cy="1580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Clr>
                <a:srgbClr val="A7A7A7"/>
              </a:buClr>
              <a:buSzPct val="75000"/>
              <a:buFont typeface="Wingdings" panose="05000000000000000000" pitchFamily="2" charset="2"/>
              <a:buChar char="Ø"/>
            </a:pPr>
            <a:r>
              <a:rPr lang="en-US" altLang="en-US" sz="2800" dirty="0">
                <a:solidFill>
                  <a:srgbClr val="000000"/>
                </a:solidFill>
                <a:latin typeface="Arial" panose="020B0604020202020204" pitchFamily="34" charset="0"/>
                <a:sym typeface="Helvetica"/>
              </a:rPr>
              <a:t>Slow starts and slow ramp ups</a:t>
            </a:r>
          </a:p>
          <a:p>
            <a:pPr>
              <a:buClr>
                <a:srgbClr val="A7A7A7"/>
              </a:buClr>
              <a:buSzPct val="75000"/>
              <a:buFont typeface="Wingdings" panose="05000000000000000000" pitchFamily="2" charset="2"/>
              <a:buChar char="Ø"/>
            </a:pPr>
            <a:r>
              <a:rPr lang="en-US" altLang="en-US" sz="2800" dirty="0">
                <a:solidFill>
                  <a:srgbClr val="000000"/>
                </a:solidFill>
                <a:latin typeface="Arial" panose="020B0604020202020204" pitchFamily="34" charset="0"/>
                <a:sym typeface="Helvetica"/>
              </a:rPr>
              <a:t>Interruptions</a:t>
            </a:r>
          </a:p>
          <a:p>
            <a:pPr lvl="1">
              <a:buClr>
                <a:srgbClr val="000000"/>
              </a:buClr>
              <a:buSzPct val="75000"/>
              <a:buFont typeface="Wingdings" panose="05000000000000000000" pitchFamily="2" charset="2"/>
              <a:buChar char="§"/>
            </a:pPr>
            <a:r>
              <a:rPr lang="en-US" altLang="en-US" sz="2400" dirty="0" smtClean="0">
                <a:solidFill>
                  <a:srgbClr val="000000"/>
                </a:solidFill>
                <a:latin typeface="Arial" panose="020B0604020202020204" pitchFamily="34" charset="0"/>
                <a:sym typeface="Helvetica"/>
              </a:rPr>
              <a:t>Tubes </a:t>
            </a:r>
            <a:r>
              <a:rPr lang="en-US" altLang="en-US" sz="2400" dirty="0" smtClean="0">
                <a:solidFill>
                  <a:srgbClr val="000000"/>
                </a:solidFill>
                <a:latin typeface="Arial" panose="020B0604020202020204" pitchFamily="34" charset="0"/>
                <a:sym typeface="Helvetica"/>
              </a:rPr>
              <a:t>clogging or become </a:t>
            </a:r>
            <a:r>
              <a:rPr lang="en-US" altLang="en-US" sz="2400" dirty="0" smtClean="0">
                <a:solidFill>
                  <a:srgbClr val="000000"/>
                </a:solidFill>
                <a:latin typeface="Arial" panose="020B0604020202020204" pitchFamily="34" charset="0"/>
                <a:sym typeface="Helvetica"/>
              </a:rPr>
              <a:t>dislodged</a:t>
            </a:r>
          </a:p>
          <a:p>
            <a:pPr lvl="1">
              <a:buClr>
                <a:srgbClr val="000000"/>
              </a:buClr>
              <a:buSzPct val="75000"/>
              <a:buFont typeface="Wingdings" panose="05000000000000000000" pitchFamily="2" charset="2"/>
              <a:buChar char="§"/>
            </a:pPr>
            <a:r>
              <a:rPr lang="en-US" altLang="en-US" sz="2400" dirty="0" smtClean="0">
                <a:solidFill>
                  <a:srgbClr val="000000"/>
                </a:solidFill>
                <a:latin typeface="Arial" panose="020B0604020202020204" pitchFamily="34" charset="0"/>
                <a:sym typeface="Helvetica"/>
              </a:rPr>
              <a:t>Mostly </a:t>
            </a:r>
            <a:r>
              <a:rPr lang="en-US" altLang="en-US" sz="2400" dirty="0">
                <a:solidFill>
                  <a:srgbClr val="000000"/>
                </a:solidFill>
                <a:latin typeface="Arial" panose="020B0604020202020204" pitchFamily="34" charset="0"/>
                <a:sym typeface="Helvetica"/>
              </a:rPr>
              <a:t>related to procedures</a:t>
            </a:r>
          </a:p>
          <a:p>
            <a:pPr lvl="1">
              <a:buClr>
                <a:srgbClr val="000000"/>
              </a:buClr>
              <a:buSzPct val="75000"/>
              <a:buFont typeface="Wingdings" panose="05000000000000000000" pitchFamily="2" charset="2"/>
              <a:buChar char="§"/>
            </a:pPr>
            <a:endParaRPr lang="en-US" altLang="en-US" sz="2400" dirty="0">
              <a:solidFill>
                <a:srgbClr val="000000"/>
              </a:solidFill>
              <a:latin typeface="Arial" panose="020B0604020202020204" pitchFamily="34" charset="0"/>
              <a:sym typeface="Helvetica"/>
            </a:endParaRPr>
          </a:p>
        </p:txBody>
      </p:sp>
      <p:sp>
        <p:nvSpPr>
          <p:cNvPr id="15" name="Shape 251"/>
          <p:cNvSpPr/>
          <p:nvPr/>
        </p:nvSpPr>
        <p:spPr>
          <a:xfrm flipV="1">
            <a:off x="657124" y="1563618"/>
            <a:ext cx="11458777" cy="3"/>
          </a:xfrm>
          <a:prstGeom prst="line">
            <a:avLst/>
          </a:prstGeom>
          <a:ln w="12700">
            <a:solidFill>
              <a:srgbClr val="31B6FD"/>
            </a:solidFill>
          </a:ln>
        </p:spPr>
        <p:txBody>
          <a:bodyPr lIns="0" tIns="0" rIns="0" bIns="0"/>
          <a:lstStyle/>
          <a:p>
            <a:pPr defTabSz="457200">
              <a:defRPr sz="1200"/>
            </a:pPr>
            <a:endParaRPr sz="1200">
              <a:sym typeface="Helvetica"/>
            </a:endParaRPr>
          </a:p>
        </p:txBody>
      </p:sp>
      <p:pic>
        <p:nvPicPr>
          <p:cNvPr id="16" name="image9.png"/>
          <p:cNvPicPr/>
          <p:nvPr/>
        </p:nvPicPr>
        <p:blipFill>
          <a:blip r:embed="rId2">
            <a:extLst/>
          </a:blip>
          <a:stretch>
            <a:fillRect/>
          </a:stretch>
        </p:blipFill>
        <p:spPr>
          <a:xfrm>
            <a:off x="9946724" y="-448772"/>
            <a:ext cx="3523754" cy="1761877"/>
          </a:xfrm>
          <a:prstGeom prst="rect">
            <a:avLst/>
          </a:prstGeom>
          <a:ln w="12700">
            <a:miter lim="400000"/>
          </a:ln>
        </p:spPr>
      </p:pic>
      <p:sp>
        <p:nvSpPr>
          <p:cNvPr id="2" name="Left Arrow Callout 1"/>
          <p:cNvSpPr/>
          <p:nvPr/>
        </p:nvSpPr>
        <p:spPr>
          <a:xfrm>
            <a:off x="7781253" y="2168321"/>
            <a:ext cx="3497581" cy="1477323"/>
          </a:xfrm>
          <a:prstGeom prst="leftArrowCallout">
            <a:avLst/>
          </a:prstGeom>
          <a:solidFill>
            <a:srgbClr val="FFFFFF"/>
          </a:solidFill>
          <a:ln w="25400" cap="flat">
            <a:solidFill>
              <a:srgbClr val="31B6FD"/>
            </a:solidFill>
            <a:prstDash val="solid"/>
            <a:bevel/>
          </a:ln>
          <a:effectLst>
            <a:outerShdw blurRad="50800" dist="381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spcBef>
                <a:spcPct val="0"/>
              </a:spcBef>
            </a:pPr>
            <a:r>
              <a:rPr lang="en-US" altLang="en-US" dirty="0">
                <a:solidFill>
                  <a:srgbClr val="535353"/>
                </a:solidFill>
                <a:latin typeface="Arial Black" panose="020B0A04020102020204" pitchFamily="34" charset="0"/>
                <a:sym typeface="Helvetica"/>
              </a:rPr>
              <a:t>Can be overcome by better feeding protocols (</a:t>
            </a:r>
            <a:r>
              <a:rPr lang="en-US" altLang="en-US" dirty="0" err="1">
                <a:solidFill>
                  <a:srgbClr val="535353"/>
                </a:solidFill>
                <a:latin typeface="Arial Black" panose="020B0A04020102020204" pitchFamily="34" charset="0"/>
                <a:sym typeface="Helvetica"/>
              </a:rPr>
              <a:t>eg</a:t>
            </a:r>
            <a:r>
              <a:rPr lang="en-US" altLang="en-US" dirty="0">
                <a:solidFill>
                  <a:srgbClr val="535353"/>
                </a:solidFill>
                <a:latin typeface="Arial Black" panose="020B0A04020102020204" pitchFamily="34" charset="0"/>
                <a:sym typeface="Helvetica"/>
              </a:rPr>
              <a:t>. PEP </a:t>
            </a:r>
            <a:r>
              <a:rPr lang="en-US" altLang="en-US" dirty="0" err="1">
                <a:solidFill>
                  <a:srgbClr val="535353"/>
                </a:solidFill>
                <a:latin typeface="Arial Black" panose="020B0A04020102020204" pitchFamily="34" charset="0"/>
                <a:sym typeface="Helvetica"/>
              </a:rPr>
              <a:t>uP</a:t>
            </a:r>
            <a:r>
              <a:rPr lang="en-US" altLang="en-US" dirty="0" smtClean="0">
                <a:solidFill>
                  <a:srgbClr val="535353"/>
                </a:solidFill>
                <a:latin typeface="Arial Black" panose="020B0A04020102020204" pitchFamily="34" charset="0"/>
                <a:sym typeface="Helvetica"/>
              </a:rPr>
              <a:t>) and flushing</a:t>
            </a:r>
            <a:endParaRPr lang="en-US" altLang="en-US" dirty="0">
              <a:solidFill>
                <a:srgbClr val="535353"/>
              </a:solidFill>
              <a:latin typeface="Arial Black" panose="020B0A04020102020204" pitchFamily="34" charset="0"/>
              <a:sym typeface="Helvetica"/>
            </a:endParaRPr>
          </a:p>
        </p:txBody>
      </p:sp>
      <p:sp>
        <p:nvSpPr>
          <p:cNvPr id="3" name="Left Arrow Callout 2"/>
          <p:cNvSpPr/>
          <p:nvPr/>
        </p:nvSpPr>
        <p:spPr>
          <a:xfrm>
            <a:off x="7933642" y="4312582"/>
            <a:ext cx="3564451" cy="646327"/>
          </a:xfrm>
          <a:prstGeom prst="leftArrowCallout">
            <a:avLst/>
          </a:prstGeom>
          <a:solidFill>
            <a:srgbClr val="FFFFFF"/>
          </a:solidFill>
          <a:ln w="25400" cap="flat">
            <a:solidFill>
              <a:srgbClr val="31B6FD"/>
            </a:solidFill>
            <a:prstDash val="solid"/>
            <a:bevel/>
          </a:ln>
          <a:effectLst>
            <a:outerShdw blurRad="50800" dist="381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spcBef>
                <a:spcPct val="0"/>
              </a:spcBef>
            </a:pPr>
            <a:r>
              <a:rPr lang="en-US" altLang="en-US" dirty="0" smtClean="0">
                <a:solidFill>
                  <a:srgbClr val="535353"/>
                </a:solidFill>
                <a:latin typeface="Arial Black" panose="020B0A04020102020204" pitchFamily="34" charset="0"/>
                <a:sym typeface="Helvetica"/>
              </a:rPr>
              <a:t>New therapeutic strategies!</a:t>
            </a:r>
            <a:endParaRPr lang="en-US" altLang="en-US" dirty="0">
              <a:solidFill>
                <a:srgbClr val="535353"/>
              </a:solidFill>
              <a:latin typeface="Arial Black" panose="020B0A04020102020204" pitchFamily="34" charset="0"/>
              <a:sym typeface="Helvetica"/>
            </a:endParaRPr>
          </a:p>
        </p:txBody>
      </p:sp>
    </p:spTree>
    <p:extLst>
      <p:ext uri="{BB962C8B-B14F-4D97-AF65-F5344CB8AC3E}">
        <p14:creationId xmlns:p14="http://schemas.microsoft.com/office/powerpoint/2010/main" val="8900110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218"/>
                                        </p:tgtEl>
                                        <p:attrNameLst>
                                          <p:attrName>style.visibility</p:attrName>
                                        </p:attrNameLst>
                                      </p:cBhvr>
                                      <p:to>
                                        <p:strVal val="visible"/>
                                      </p:to>
                                    </p:set>
                                    <p:animEffect transition="in" filter="fade">
                                      <p:cBhvr>
                                        <p:cTn id="12" dur="250"/>
                                        <p:tgtEl>
                                          <p:spTgt spid="137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5" name="image10.jpeg"/>
          <p:cNvPicPr/>
          <p:nvPr/>
        </p:nvPicPr>
        <p:blipFill>
          <a:blip r:embed="rId2">
            <a:extLst/>
          </a:blip>
          <a:stretch>
            <a:fillRect/>
          </a:stretch>
        </p:blipFill>
        <p:spPr>
          <a:xfrm>
            <a:off x="0" y="-5083"/>
            <a:ext cx="12179300" cy="6858000"/>
          </a:xfrm>
          <a:prstGeom prst="rect">
            <a:avLst/>
          </a:prstGeom>
          <a:ln w="12700">
            <a:miter lim="400000"/>
          </a:ln>
        </p:spPr>
      </p:pic>
      <p:sp>
        <p:nvSpPr>
          <p:cNvPr id="806" name="Shape 806"/>
          <p:cNvSpPr/>
          <p:nvPr/>
        </p:nvSpPr>
        <p:spPr>
          <a:xfrm>
            <a:off x="770570" y="673330"/>
            <a:ext cx="13381628"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defRPr>
            </a:lvl1pPr>
          </a:lstStyle>
          <a:p>
            <a:pPr lvl="0">
              <a:defRPr sz="1800" b="0" spc="0">
                <a:solidFill>
                  <a:srgbClr val="000000"/>
                </a:solidFill>
              </a:defRPr>
            </a:pPr>
            <a:r>
              <a:rPr lang="en-US" sz="3500" b="1" spc="-39" dirty="0" smtClean="0">
                <a:solidFill>
                  <a:srgbClr val="0050E1"/>
                </a:solidFill>
              </a:rPr>
              <a:t>Clinical Challenge: Clogged Feeding Tubes</a:t>
            </a:r>
            <a:endParaRPr sz="3500" b="1" spc="-39" dirty="0">
              <a:solidFill>
                <a:srgbClr val="0050E1"/>
              </a:solidFill>
            </a:endParaRPr>
          </a:p>
        </p:txBody>
      </p:sp>
      <p:sp>
        <p:nvSpPr>
          <p:cNvPr id="807" name="Shape 807"/>
          <p:cNvSpPr/>
          <p:nvPr/>
        </p:nvSpPr>
        <p:spPr>
          <a:xfrm flipV="1">
            <a:off x="785413" y="1400851"/>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pic>
        <p:nvPicPr>
          <p:cNvPr id="817" name="CNNPNG.png"/>
          <p:cNvPicPr/>
          <p:nvPr/>
        </p:nvPicPr>
        <p:blipFill>
          <a:blip r:embed="rId3">
            <a:extLst/>
          </a:blip>
          <a:stretch>
            <a:fillRect/>
          </a:stretch>
        </p:blipFill>
        <p:spPr>
          <a:xfrm>
            <a:off x="9946727" y="-448772"/>
            <a:ext cx="3523754" cy="1761877"/>
          </a:xfrm>
          <a:prstGeom prst="rect">
            <a:avLst/>
          </a:prstGeom>
          <a:ln w="12700">
            <a:miter lim="400000"/>
          </a:ln>
        </p:spPr>
      </p:pic>
      <p:graphicFrame>
        <p:nvGraphicFramePr>
          <p:cNvPr id="9" name="Content Placeholder 6"/>
          <p:cNvGraphicFramePr>
            <a:graphicFrameLocks/>
          </p:cNvGraphicFramePr>
          <p:nvPr>
            <p:extLst>
              <p:ext uri="{D42A27DB-BD31-4B8C-83A1-F6EECF244321}">
                <p14:modId xmlns:p14="http://schemas.microsoft.com/office/powerpoint/2010/main" val="2487767912"/>
              </p:ext>
            </p:extLst>
          </p:nvPr>
        </p:nvGraphicFramePr>
        <p:xfrm>
          <a:off x="973288" y="1984100"/>
          <a:ext cx="5116362" cy="40844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Content Placeholder 4"/>
          <p:cNvSpPr txBox="1">
            <a:spLocks/>
          </p:cNvSpPr>
          <p:nvPr/>
        </p:nvSpPr>
        <p:spPr>
          <a:xfrm>
            <a:off x="2514599" y="1572674"/>
            <a:ext cx="1872748" cy="411381"/>
          </a:xfrm>
          <a:prstGeom prst="rect">
            <a:avLst/>
          </a:prstGeom>
        </p:spPr>
        <p:txBody>
          <a:bodyPr vert="horz" lIns="0" tIns="0" rIns="182880" bIns="0" rtlCol="0" anchor="ctr">
            <a:noAutofit/>
          </a:bodyPr>
          <a:lstStyle>
            <a:lvl1pPr marL="228600" indent="-228600" algn="l" defTabSz="548457" rtl="0" eaLnBrk="1" latinLnBrk="0" hangingPunct="1">
              <a:lnSpc>
                <a:spcPts val="2400"/>
              </a:lnSpc>
              <a:spcBef>
                <a:spcPts val="0"/>
              </a:spcBef>
              <a:spcAft>
                <a:spcPts val="800"/>
              </a:spcAft>
              <a:buFont typeface="Wingdings" charset="2"/>
              <a:buChar char="§"/>
              <a:defRPr sz="2200" kern="1200">
                <a:solidFill>
                  <a:schemeClr val="tx1"/>
                </a:solidFill>
                <a:latin typeface="Effra"/>
                <a:ea typeface="+mn-ea"/>
                <a:cs typeface="+mn-cs"/>
              </a:defRPr>
            </a:lvl1pPr>
            <a:lvl2pPr marL="454025" indent="-228600" algn="l" defTabSz="548457" rtl="0" eaLnBrk="1" latinLnBrk="0" hangingPunct="1">
              <a:lnSpc>
                <a:spcPts val="2200"/>
              </a:lnSpc>
              <a:spcBef>
                <a:spcPts val="0"/>
              </a:spcBef>
              <a:spcAft>
                <a:spcPts val="800"/>
              </a:spcAft>
              <a:buFont typeface="Wingdings" charset="2"/>
              <a:buChar char="§"/>
              <a:defRPr sz="2000" kern="1200">
                <a:solidFill>
                  <a:schemeClr val="accent3"/>
                </a:solidFill>
                <a:latin typeface="Effra"/>
                <a:ea typeface="+mn-ea"/>
                <a:cs typeface="+mn-cs"/>
              </a:defRPr>
            </a:lvl2pPr>
            <a:lvl3pPr marL="685800" indent="-228600" algn="l" defTabSz="548457" rtl="0" eaLnBrk="1" latinLnBrk="0" hangingPunct="1">
              <a:lnSpc>
                <a:spcPts val="2000"/>
              </a:lnSpc>
              <a:spcBef>
                <a:spcPts val="0"/>
              </a:spcBef>
              <a:spcAft>
                <a:spcPts val="800"/>
              </a:spcAft>
              <a:buFont typeface="Wingdings" charset="2"/>
              <a:buChar char="§"/>
              <a:defRPr sz="1800" kern="1200" baseline="0">
                <a:solidFill>
                  <a:schemeClr val="accent3"/>
                </a:solidFill>
                <a:latin typeface="Effra"/>
                <a:ea typeface="+mn-ea"/>
                <a:cs typeface="+mn-cs"/>
              </a:defRPr>
            </a:lvl3pPr>
            <a:lvl4pPr marL="914400" indent="-228600" algn="l" defTabSz="548457" rtl="0" eaLnBrk="1" latinLnBrk="0" hangingPunct="1">
              <a:lnSpc>
                <a:spcPts val="2000"/>
              </a:lnSpc>
              <a:spcBef>
                <a:spcPts val="0"/>
              </a:spcBef>
              <a:spcAft>
                <a:spcPts val="800"/>
              </a:spcAft>
              <a:buFont typeface="Wingdings" charset="2"/>
              <a:buChar char="§"/>
              <a:defRPr sz="1800" kern="1200">
                <a:solidFill>
                  <a:schemeClr val="tx2"/>
                </a:solidFill>
                <a:latin typeface="+mn-lt"/>
                <a:ea typeface="+mn-ea"/>
                <a:cs typeface="+mn-cs"/>
              </a:defRPr>
            </a:lvl4pPr>
            <a:lvl5pPr marL="1144588" indent="-227013" algn="l" defTabSz="548457" rtl="0" eaLnBrk="1" latinLnBrk="0" hangingPunct="1">
              <a:lnSpc>
                <a:spcPts val="1800"/>
              </a:lnSpc>
              <a:spcBef>
                <a:spcPts val="0"/>
              </a:spcBef>
              <a:spcAft>
                <a:spcPts val="800"/>
              </a:spcAft>
              <a:buFont typeface="Lucida Grande"/>
              <a:buChar char="-"/>
              <a:defRPr sz="1600" kern="1200" baseline="0">
                <a:solidFill>
                  <a:schemeClr val="tx2"/>
                </a:solidFill>
                <a:latin typeface="Effra"/>
                <a:ea typeface="+mn-ea"/>
                <a:cs typeface="+mn-cs"/>
              </a:defRPr>
            </a:lvl5pPr>
            <a:lvl6pPr marL="1370013" indent="-225425" algn="l" defTabSz="548457" rtl="0" eaLnBrk="1" latinLnBrk="0" hangingPunct="1">
              <a:lnSpc>
                <a:spcPts val="1800"/>
              </a:lnSpc>
              <a:spcBef>
                <a:spcPts val="0"/>
              </a:spcBef>
              <a:spcAft>
                <a:spcPts val="800"/>
              </a:spcAft>
              <a:buFont typeface="Lucida Grande"/>
              <a:buChar char="-"/>
              <a:defRPr sz="1600" kern="1200">
                <a:solidFill>
                  <a:schemeClr val="tx2"/>
                </a:solidFill>
                <a:latin typeface="Effra"/>
                <a:ea typeface="+mn-ea"/>
                <a:cs typeface="+mn-cs"/>
              </a:defRPr>
            </a:lvl6pPr>
            <a:lvl7pPr marL="1597025" indent="-227013" algn="l" defTabSz="548457" rtl="0" eaLnBrk="1" latinLnBrk="0" hangingPunct="1">
              <a:lnSpc>
                <a:spcPts val="1800"/>
              </a:lnSpc>
              <a:spcBef>
                <a:spcPts val="0"/>
              </a:spcBef>
              <a:spcAft>
                <a:spcPts val="800"/>
              </a:spcAft>
              <a:buFont typeface="Lucida Grande"/>
              <a:buChar char="-"/>
              <a:defRPr sz="1600" kern="1200">
                <a:solidFill>
                  <a:schemeClr val="tx2"/>
                </a:solidFill>
                <a:latin typeface="Effra"/>
                <a:ea typeface="+mn-ea"/>
                <a:cs typeface="+mn-cs"/>
              </a:defRPr>
            </a:lvl7pPr>
            <a:lvl8pPr marL="4113428" indent="-274229" algn="l" defTabSz="548457" rtl="0" eaLnBrk="1" latinLnBrk="0" hangingPunct="1">
              <a:spcBef>
                <a:spcPct val="20000"/>
              </a:spcBef>
              <a:buFont typeface="Arial"/>
              <a:buChar char="•"/>
              <a:defRPr sz="2400" kern="1200">
                <a:solidFill>
                  <a:schemeClr val="tx1"/>
                </a:solidFill>
                <a:latin typeface="+mn-lt"/>
                <a:ea typeface="+mn-ea"/>
                <a:cs typeface="+mn-cs"/>
              </a:defRPr>
            </a:lvl8pPr>
            <a:lvl9pPr marL="4661886" indent="-274229" algn="l" defTabSz="548457" rtl="0" eaLnBrk="1" latinLnBrk="0" hangingPunct="1">
              <a:spcBef>
                <a:spcPct val="20000"/>
              </a:spcBef>
              <a:buFont typeface="Arial"/>
              <a:buChar char="•"/>
              <a:defRPr sz="2400" kern="1200">
                <a:solidFill>
                  <a:schemeClr val="tx1"/>
                </a:solidFill>
                <a:latin typeface="+mn-lt"/>
                <a:ea typeface="+mn-ea"/>
                <a:cs typeface="+mn-cs"/>
              </a:defRPr>
            </a:lvl9pPr>
          </a:lstStyle>
          <a:p>
            <a:pPr marL="0" marR="0" lvl="0" indent="0" algn="l" defTabSz="548457" rtl="0" eaLnBrk="1" fontAlgn="base" latinLnBrk="0" hangingPunct="1">
              <a:lnSpc>
                <a:spcPts val="2400"/>
              </a:lnSpc>
              <a:spcBef>
                <a:spcPts val="0"/>
              </a:spcBef>
              <a:spcAft>
                <a:spcPts val="800"/>
              </a:spcAft>
              <a:buClrTx/>
              <a:buSzTx/>
              <a:buFont typeface="Wingdings" charset="2"/>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ETIOLOGY</a:t>
            </a:r>
            <a:r>
              <a:rPr kumimoji="0" lang="en-US" sz="2000" b="1"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rPr>
              <a:t>(1)</a:t>
            </a:r>
          </a:p>
        </p:txBody>
      </p:sp>
      <p:sp>
        <p:nvSpPr>
          <p:cNvPr id="11" name="Content Placeholder 18"/>
          <p:cNvSpPr txBox="1">
            <a:spLocks/>
          </p:cNvSpPr>
          <p:nvPr/>
        </p:nvSpPr>
        <p:spPr bwMode="auto">
          <a:xfrm>
            <a:off x="7658858" y="2587155"/>
            <a:ext cx="3139665" cy="235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000">
                <a:solidFill>
                  <a:schemeClr val="tx1"/>
                </a:solidFill>
                <a:latin typeface="+mn-lt"/>
                <a:ea typeface="ＭＳ Ｐゴシック" pitchFamily="-112" charset="-128"/>
              </a:defRPr>
            </a:lvl2pPr>
            <a:lvl3pPr marL="1143000" indent="-228600" algn="l" rtl="0" eaLnBrk="1" fontAlgn="base" hangingPunct="1">
              <a:spcBef>
                <a:spcPct val="20000"/>
              </a:spcBef>
              <a:spcAft>
                <a:spcPct val="0"/>
              </a:spcAft>
              <a:buChar char="•"/>
              <a:defRPr>
                <a:solidFill>
                  <a:schemeClr val="tx1"/>
                </a:solidFill>
                <a:latin typeface="+mn-lt"/>
                <a:ea typeface="ＭＳ Ｐゴシック" pitchFamily="-112" charset="-128"/>
              </a:defRPr>
            </a:lvl3pPr>
            <a:lvl4pPr marL="1600200" indent="-228600" algn="l" rtl="0" eaLnBrk="1" fontAlgn="base" hangingPunct="1">
              <a:spcBef>
                <a:spcPct val="20000"/>
              </a:spcBef>
              <a:spcAft>
                <a:spcPct val="0"/>
              </a:spcAft>
              <a:buChar char="–"/>
              <a:defRPr sz="1600">
                <a:solidFill>
                  <a:schemeClr val="tx1"/>
                </a:solidFill>
                <a:latin typeface="+mn-lt"/>
                <a:ea typeface="ＭＳ Ｐゴシック" pitchFamily="-112" charset="-128"/>
              </a:defRPr>
            </a:lvl4pPr>
            <a:lvl5pPr marL="2057400" indent="-228600" algn="l" rtl="0" eaLnBrk="1" fontAlgn="base" hangingPunct="1">
              <a:spcBef>
                <a:spcPct val="20000"/>
              </a:spcBef>
              <a:spcAft>
                <a:spcPct val="0"/>
              </a:spcAft>
              <a:buChar char="»"/>
              <a:defRPr sz="1600">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har char="»"/>
              <a:defRPr sz="16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16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16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1600">
                <a:solidFill>
                  <a:schemeClr val="tx1"/>
                </a:solidFill>
                <a:latin typeface="+mn-lt"/>
                <a:ea typeface="ＭＳ Ｐゴシック" pitchFamily="-112" charset="-128"/>
              </a:defRPr>
            </a:lvl9pPr>
          </a:lstStyle>
          <a:p>
            <a:pPr marL="0" indent="0" algn="ctr">
              <a:buFontTx/>
              <a:buNone/>
            </a:pPr>
            <a:r>
              <a:rPr lang="en-US" dirty="0">
                <a:solidFill>
                  <a:srgbClr val="000000"/>
                </a:solidFill>
                <a:latin typeface="Arial"/>
              </a:rPr>
              <a:t>SMALL BORE TUBES MAY BECOME CLOGGED IN UP TO 35% OF PATIENTS</a:t>
            </a:r>
            <a:r>
              <a:rPr lang="en-US" baseline="-25000" dirty="0">
                <a:solidFill>
                  <a:srgbClr val="000000"/>
                </a:solidFill>
                <a:latin typeface="Arial"/>
              </a:rPr>
              <a:t>(2)</a:t>
            </a:r>
          </a:p>
        </p:txBody>
      </p:sp>
      <p:sp>
        <p:nvSpPr>
          <p:cNvPr id="12" name="TextBox 11"/>
          <p:cNvSpPr txBox="1"/>
          <p:nvPr/>
        </p:nvSpPr>
        <p:spPr>
          <a:xfrm>
            <a:off x="193019" y="6316602"/>
            <a:ext cx="9624749" cy="355721"/>
          </a:xfrm>
          <a:prstGeom prst="rect">
            <a:avLst/>
          </a:prstGeom>
          <a:noFill/>
        </p:spPr>
        <p:txBody>
          <a:bodyPr wrap="square" lIns="0" tIns="0" rIns="0" bIns="0" rtlCol="0" anchor="t" anchorCtr="0">
            <a:noAutofit/>
          </a:bodyPr>
          <a:lstStyle/>
          <a:p>
            <a:pPr marL="342900" indent="-342900" algn="l" rtl="0" fontAlgn="base">
              <a:spcBef>
                <a:spcPct val="0"/>
              </a:spcBef>
              <a:spcAft>
                <a:spcPct val="0"/>
              </a:spcAft>
              <a:buFont typeface="+mj-lt"/>
              <a:buAutoNum type="arabicPeriod"/>
            </a:pPr>
            <a:r>
              <a:rPr lang="en-US" sz="1100" kern="1200" dirty="0" err="1" smtClean="0">
                <a:solidFill>
                  <a:srgbClr val="000000"/>
                </a:solidFill>
                <a:latin typeface="Arial" charset="0"/>
                <a:ea typeface="ＭＳ Ｐゴシック" charset="0"/>
              </a:rPr>
              <a:t>Boullata</a:t>
            </a:r>
            <a:r>
              <a:rPr lang="en-US" sz="1100" kern="1200" dirty="0" smtClean="0">
                <a:solidFill>
                  <a:srgbClr val="000000"/>
                </a:solidFill>
                <a:latin typeface="Arial" charset="0"/>
                <a:ea typeface="ＭＳ Ｐゴシック" charset="0"/>
              </a:rPr>
              <a:t> JI, Carrera AL, Harvey L, et al. ASPEN safe practices for enteral nutrition therapy. </a:t>
            </a:r>
            <a:r>
              <a:rPr lang="en-US" sz="1100" i="1" kern="1200" dirty="0" smtClean="0">
                <a:solidFill>
                  <a:srgbClr val="000000"/>
                </a:solidFill>
                <a:latin typeface="Arial" charset="0"/>
                <a:ea typeface="ＭＳ Ｐゴシック" charset="0"/>
              </a:rPr>
              <a:t>JPEN J </a:t>
            </a:r>
            <a:r>
              <a:rPr lang="en-US" sz="1100" i="1" kern="1200" dirty="0" err="1" smtClean="0">
                <a:solidFill>
                  <a:srgbClr val="000000"/>
                </a:solidFill>
                <a:latin typeface="Arial" charset="0"/>
                <a:ea typeface="ＭＳ Ｐゴシック" charset="0"/>
              </a:rPr>
              <a:t>Parenter</a:t>
            </a:r>
            <a:r>
              <a:rPr lang="en-US" sz="1100" i="1" kern="1200" dirty="0" smtClean="0">
                <a:solidFill>
                  <a:srgbClr val="000000"/>
                </a:solidFill>
                <a:latin typeface="Arial" charset="0"/>
                <a:ea typeface="ＭＳ Ｐゴシック" charset="0"/>
              </a:rPr>
              <a:t> Enteral </a:t>
            </a:r>
            <a:r>
              <a:rPr lang="en-US" sz="1100" i="1" kern="1200" dirty="0" err="1" smtClean="0">
                <a:solidFill>
                  <a:srgbClr val="000000"/>
                </a:solidFill>
                <a:latin typeface="Arial" charset="0"/>
                <a:ea typeface="ＭＳ Ｐゴシック" charset="0"/>
              </a:rPr>
              <a:t>Nutr</a:t>
            </a:r>
            <a:r>
              <a:rPr lang="en-US" sz="1100" kern="1200" dirty="0" smtClean="0">
                <a:solidFill>
                  <a:srgbClr val="000000"/>
                </a:solidFill>
                <a:latin typeface="Arial" charset="0"/>
                <a:ea typeface="ＭＳ Ｐゴシック" charset="0"/>
              </a:rPr>
              <a:t>. 2017;41(1):15-103.</a:t>
            </a:r>
          </a:p>
          <a:p>
            <a:pPr marL="342900" indent="-342900" algn="l" rtl="0" fontAlgn="base">
              <a:spcBef>
                <a:spcPct val="0"/>
              </a:spcBef>
              <a:spcAft>
                <a:spcPct val="0"/>
              </a:spcAft>
              <a:buFont typeface="+mj-lt"/>
              <a:buAutoNum type="arabicPeriod"/>
            </a:pPr>
            <a:r>
              <a:rPr lang="en-US" sz="1100" kern="1200" dirty="0" err="1" smtClean="0">
                <a:solidFill>
                  <a:srgbClr val="000000"/>
                </a:solidFill>
                <a:latin typeface="Arial" charset="0"/>
                <a:ea typeface="ＭＳ Ｐゴシック" charset="0"/>
                <a:cs typeface="Effra"/>
              </a:rPr>
              <a:t>Marcuard</a:t>
            </a:r>
            <a:r>
              <a:rPr lang="en-US" sz="1100" kern="1200" dirty="0" smtClean="0">
                <a:solidFill>
                  <a:srgbClr val="000000"/>
                </a:solidFill>
                <a:latin typeface="Arial" charset="0"/>
                <a:ea typeface="ＭＳ Ｐゴシック" charset="0"/>
                <a:cs typeface="Effra"/>
              </a:rPr>
              <a:t> </a:t>
            </a:r>
            <a:r>
              <a:rPr lang="en-US" sz="1100" kern="1200" dirty="0">
                <a:solidFill>
                  <a:srgbClr val="000000"/>
                </a:solidFill>
                <a:latin typeface="Arial" charset="0"/>
                <a:ea typeface="ＭＳ Ｐゴシック" charset="0"/>
                <a:cs typeface="Effra"/>
              </a:rPr>
              <a:t>SP, Stegall KS. Unclogging feeding tubes with pancreatic enzyme. </a:t>
            </a:r>
            <a:r>
              <a:rPr lang="en-US" sz="1100" i="1" kern="1200" dirty="0">
                <a:solidFill>
                  <a:srgbClr val="000000"/>
                </a:solidFill>
                <a:latin typeface="Arial" charset="0"/>
                <a:ea typeface="ＭＳ Ｐゴシック" charset="0"/>
                <a:cs typeface="Effra"/>
              </a:rPr>
              <a:t>JPEN J </a:t>
            </a:r>
            <a:r>
              <a:rPr lang="en-US" sz="1100" i="1" kern="1200" dirty="0" err="1">
                <a:solidFill>
                  <a:srgbClr val="000000"/>
                </a:solidFill>
                <a:latin typeface="Arial" charset="0"/>
                <a:ea typeface="ＭＳ Ｐゴシック" charset="0"/>
                <a:cs typeface="Effra"/>
              </a:rPr>
              <a:t>Parenter</a:t>
            </a:r>
            <a:r>
              <a:rPr lang="en-US" sz="1100" i="1" kern="1200" dirty="0">
                <a:solidFill>
                  <a:srgbClr val="000000"/>
                </a:solidFill>
                <a:latin typeface="Arial" charset="0"/>
                <a:ea typeface="ＭＳ Ｐゴシック" charset="0"/>
                <a:cs typeface="Effra"/>
              </a:rPr>
              <a:t> Enteral </a:t>
            </a:r>
            <a:r>
              <a:rPr lang="en-US" sz="1100" i="1" kern="1200" dirty="0" err="1">
                <a:solidFill>
                  <a:srgbClr val="000000"/>
                </a:solidFill>
                <a:latin typeface="Arial" charset="0"/>
                <a:ea typeface="ＭＳ Ｐゴシック" charset="0"/>
                <a:cs typeface="Effra"/>
              </a:rPr>
              <a:t>Nutr</a:t>
            </a:r>
            <a:r>
              <a:rPr lang="en-US" sz="1100" kern="1200" dirty="0">
                <a:solidFill>
                  <a:srgbClr val="000000"/>
                </a:solidFill>
                <a:latin typeface="Arial" charset="0"/>
                <a:ea typeface="ＭＳ Ｐゴシック" charset="0"/>
                <a:cs typeface="Effra"/>
              </a:rPr>
              <a:t>. 1990;14(2):198-200.</a:t>
            </a:r>
          </a:p>
          <a:p>
            <a:pPr marL="342900" indent="-342900" algn="l" rtl="0" fontAlgn="base">
              <a:spcBef>
                <a:spcPct val="0"/>
              </a:spcBef>
              <a:spcAft>
                <a:spcPct val="0"/>
              </a:spcAft>
              <a:buFont typeface="+mj-lt"/>
              <a:buAutoNum type="arabicPeriod"/>
            </a:pPr>
            <a:endParaRPr lang="en-US" sz="1000" kern="1200" dirty="0" smtClean="0">
              <a:solidFill>
                <a:srgbClr val="000000"/>
              </a:solidFill>
              <a:latin typeface="Arial" charset="0"/>
              <a:ea typeface="ＭＳ Ｐゴシック" charset="0"/>
            </a:endParaRPr>
          </a:p>
          <a:p>
            <a:pPr marL="115888" indent="-115888" algn="l" rtl="0" fontAlgn="base">
              <a:spcBef>
                <a:spcPct val="0"/>
              </a:spcBef>
              <a:spcAft>
                <a:spcPct val="0"/>
              </a:spcAft>
              <a:buFont typeface="Wingdings" charset="2"/>
              <a:buChar char="§"/>
            </a:pPr>
            <a:endParaRPr lang="en-US" sz="1000" kern="1200" dirty="0">
              <a:solidFill>
                <a:srgbClr val="000000"/>
              </a:solidFill>
              <a:latin typeface="Effra"/>
              <a:ea typeface="ＭＳ Ｐゴシック" charset="0"/>
              <a:cs typeface="Effra"/>
            </a:endParaRPr>
          </a:p>
        </p:txBody>
      </p:sp>
    </p:spTree>
    <p:extLst>
      <p:ext uri="{BB962C8B-B14F-4D97-AF65-F5344CB8AC3E}">
        <p14:creationId xmlns:p14="http://schemas.microsoft.com/office/powerpoint/2010/main" val="1131407210"/>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5" name="image10.jpeg"/>
          <p:cNvPicPr/>
          <p:nvPr/>
        </p:nvPicPr>
        <p:blipFill>
          <a:blip r:embed="rId3">
            <a:extLst/>
          </a:blip>
          <a:stretch>
            <a:fillRect/>
          </a:stretch>
        </p:blipFill>
        <p:spPr>
          <a:xfrm>
            <a:off x="0" y="-42138"/>
            <a:ext cx="12179300" cy="6900138"/>
          </a:xfrm>
          <a:prstGeom prst="rect">
            <a:avLst/>
          </a:prstGeom>
          <a:ln w="12700">
            <a:miter lim="400000"/>
          </a:ln>
        </p:spPr>
      </p:pic>
      <p:sp>
        <p:nvSpPr>
          <p:cNvPr id="806" name="Shape 806"/>
          <p:cNvSpPr/>
          <p:nvPr/>
        </p:nvSpPr>
        <p:spPr>
          <a:xfrm>
            <a:off x="770570" y="673330"/>
            <a:ext cx="13381628"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defRPr>
            </a:lvl1pPr>
          </a:lstStyle>
          <a:p>
            <a:pPr lvl="0">
              <a:defRPr sz="1800" b="0" spc="0">
                <a:solidFill>
                  <a:srgbClr val="000000"/>
                </a:solidFill>
              </a:defRPr>
            </a:pPr>
            <a:r>
              <a:rPr lang="en-US" sz="3500" b="1" spc="-39" dirty="0" smtClean="0">
                <a:solidFill>
                  <a:srgbClr val="0050E1"/>
                </a:solidFill>
              </a:rPr>
              <a:t>Clinical Challenge: Clogged Feeding Tubes </a:t>
            </a:r>
            <a:endParaRPr sz="3500" b="1" spc="-39" dirty="0">
              <a:solidFill>
                <a:srgbClr val="0050E1"/>
              </a:solidFill>
            </a:endParaRPr>
          </a:p>
        </p:txBody>
      </p:sp>
      <p:sp>
        <p:nvSpPr>
          <p:cNvPr id="807" name="Shape 807"/>
          <p:cNvSpPr/>
          <p:nvPr/>
        </p:nvSpPr>
        <p:spPr>
          <a:xfrm flipV="1">
            <a:off x="785413" y="1400851"/>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pic>
        <p:nvPicPr>
          <p:cNvPr id="817" name="CNNPNG.png"/>
          <p:cNvPicPr/>
          <p:nvPr/>
        </p:nvPicPr>
        <p:blipFill>
          <a:blip r:embed="rId4">
            <a:extLst/>
          </a:blip>
          <a:stretch>
            <a:fillRect/>
          </a:stretch>
        </p:blipFill>
        <p:spPr>
          <a:xfrm>
            <a:off x="9946727" y="-448772"/>
            <a:ext cx="3523754" cy="1761877"/>
          </a:xfrm>
          <a:prstGeom prst="rect">
            <a:avLst/>
          </a:prstGeom>
          <a:ln w="12700">
            <a:miter lim="400000"/>
          </a:ln>
        </p:spPr>
      </p:pic>
      <p:graphicFrame>
        <p:nvGraphicFramePr>
          <p:cNvPr id="7" name="Content Placeholder 11"/>
          <p:cNvGraphicFramePr>
            <a:graphicFrameLocks/>
          </p:cNvGraphicFramePr>
          <p:nvPr>
            <p:extLst/>
          </p:nvPr>
        </p:nvGraphicFramePr>
        <p:xfrm>
          <a:off x="1026716" y="2016210"/>
          <a:ext cx="3598960" cy="38294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ontent Placeholder 16"/>
          <p:cNvSpPr txBox="1">
            <a:spLocks/>
          </p:cNvSpPr>
          <p:nvPr/>
        </p:nvSpPr>
        <p:spPr bwMode="auto">
          <a:xfrm>
            <a:off x="707713" y="1406041"/>
            <a:ext cx="403383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000">
                <a:solidFill>
                  <a:schemeClr val="tx1"/>
                </a:solidFill>
                <a:latin typeface="+mn-lt"/>
                <a:ea typeface="ＭＳ Ｐゴシック" pitchFamily="-112" charset="-128"/>
              </a:defRPr>
            </a:lvl2pPr>
            <a:lvl3pPr marL="1143000" indent="-228600" algn="l" rtl="0" eaLnBrk="1" fontAlgn="base" hangingPunct="1">
              <a:spcBef>
                <a:spcPct val="20000"/>
              </a:spcBef>
              <a:spcAft>
                <a:spcPct val="0"/>
              </a:spcAft>
              <a:buChar char="•"/>
              <a:defRPr>
                <a:solidFill>
                  <a:schemeClr val="tx1"/>
                </a:solidFill>
                <a:latin typeface="+mn-lt"/>
                <a:ea typeface="ＭＳ Ｐゴシック" pitchFamily="-112" charset="-128"/>
              </a:defRPr>
            </a:lvl3pPr>
            <a:lvl4pPr marL="1600200" indent="-228600" algn="l" rtl="0" eaLnBrk="1" fontAlgn="base" hangingPunct="1">
              <a:spcBef>
                <a:spcPct val="20000"/>
              </a:spcBef>
              <a:spcAft>
                <a:spcPct val="0"/>
              </a:spcAft>
              <a:buChar char="–"/>
              <a:defRPr sz="1600">
                <a:solidFill>
                  <a:schemeClr val="tx1"/>
                </a:solidFill>
                <a:latin typeface="+mn-lt"/>
                <a:ea typeface="ＭＳ Ｐゴシック" pitchFamily="-112" charset="-128"/>
              </a:defRPr>
            </a:lvl4pPr>
            <a:lvl5pPr marL="2057400" indent="-228600" algn="l" rtl="0" eaLnBrk="1" fontAlgn="base" hangingPunct="1">
              <a:spcBef>
                <a:spcPct val="20000"/>
              </a:spcBef>
              <a:spcAft>
                <a:spcPct val="0"/>
              </a:spcAft>
              <a:buChar char="»"/>
              <a:defRPr sz="1600">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har char="»"/>
              <a:defRPr sz="16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16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16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1600">
                <a:solidFill>
                  <a:schemeClr val="tx1"/>
                </a:solidFill>
                <a:latin typeface="+mn-lt"/>
                <a:ea typeface="ＭＳ Ｐゴシック" pitchFamily="-112" charset="-128"/>
              </a:defRPr>
            </a:lvl9pPr>
          </a:lstStyle>
          <a:p>
            <a:pPr marL="0" indent="0" algn="ctr">
              <a:buFontTx/>
              <a:buNone/>
            </a:pPr>
            <a:r>
              <a:rPr lang="en-US" sz="2000" b="1" dirty="0">
                <a:solidFill>
                  <a:srgbClr val="000000"/>
                </a:solidFill>
                <a:latin typeface="Arial"/>
              </a:rPr>
              <a:t>CONSEQUENCES</a:t>
            </a:r>
            <a:r>
              <a:rPr lang="en-US" sz="2000" b="1" baseline="-25000" dirty="0">
                <a:solidFill>
                  <a:srgbClr val="000000"/>
                </a:solidFill>
                <a:latin typeface="Arial"/>
              </a:rPr>
              <a:t> (1)</a:t>
            </a:r>
          </a:p>
        </p:txBody>
      </p:sp>
      <p:grpSp>
        <p:nvGrpSpPr>
          <p:cNvPr id="9" name="Group 8"/>
          <p:cNvGrpSpPr/>
          <p:nvPr/>
        </p:nvGrpSpPr>
        <p:grpSpPr>
          <a:xfrm>
            <a:off x="5966847" y="3010410"/>
            <a:ext cx="5393410" cy="1534152"/>
            <a:chOff x="7005727" y="4332331"/>
            <a:chExt cx="7136008" cy="2192461"/>
          </a:xfrm>
          <a:solidFill>
            <a:srgbClr val="00B0F0"/>
          </a:solidFill>
        </p:grpSpPr>
        <p:sp>
          <p:nvSpPr>
            <p:cNvPr id="10" name="Freeform 9"/>
            <p:cNvSpPr/>
            <p:nvPr/>
          </p:nvSpPr>
          <p:spPr>
            <a:xfrm>
              <a:off x="7005727" y="4332331"/>
              <a:ext cx="1697536" cy="2192461"/>
            </a:xfrm>
            <a:custGeom>
              <a:avLst/>
              <a:gdLst>
                <a:gd name="connsiteX0" fmla="*/ 0 w 1602985"/>
                <a:gd name="connsiteY0" fmla="*/ 160299 h 2192461"/>
                <a:gd name="connsiteX1" fmla="*/ 160299 w 1602985"/>
                <a:gd name="connsiteY1" fmla="*/ 0 h 2192461"/>
                <a:gd name="connsiteX2" fmla="*/ 1442687 w 1602985"/>
                <a:gd name="connsiteY2" fmla="*/ 0 h 2192461"/>
                <a:gd name="connsiteX3" fmla="*/ 1602986 w 1602985"/>
                <a:gd name="connsiteY3" fmla="*/ 160299 h 2192461"/>
                <a:gd name="connsiteX4" fmla="*/ 1602985 w 1602985"/>
                <a:gd name="connsiteY4" fmla="*/ 2032163 h 2192461"/>
                <a:gd name="connsiteX5" fmla="*/ 1442686 w 1602985"/>
                <a:gd name="connsiteY5" fmla="*/ 2192462 h 2192461"/>
                <a:gd name="connsiteX6" fmla="*/ 160299 w 1602985"/>
                <a:gd name="connsiteY6" fmla="*/ 2192461 h 2192461"/>
                <a:gd name="connsiteX7" fmla="*/ 0 w 1602985"/>
                <a:gd name="connsiteY7" fmla="*/ 2032162 h 2192461"/>
                <a:gd name="connsiteX8" fmla="*/ 0 w 1602985"/>
                <a:gd name="connsiteY8" fmla="*/ 160299 h 219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2985" h="2192461">
                  <a:moveTo>
                    <a:pt x="0" y="160299"/>
                  </a:moveTo>
                  <a:cubicBezTo>
                    <a:pt x="0" y="71768"/>
                    <a:pt x="71768" y="0"/>
                    <a:pt x="160299" y="0"/>
                  </a:cubicBezTo>
                  <a:lnTo>
                    <a:pt x="1442687" y="0"/>
                  </a:lnTo>
                  <a:cubicBezTo>
                    <a:pt x="1531218" y="0"/>
                    <a:pt x="1602986" y="71768"/>
                    <a:pt x="1602986" y="160299"/>
                  </a:cubicBezTo>
                  <a:cubicBezTo>
                    <a:pt x="1602986" y="784254"/>
                    <a:pt x="1602985" y="1408208"/>
                    <a:pt x="1602985" y="2032163"/>
                  </a:cubicBezTo>
                  <a:cubicBezTo>
                    <a:pt x="1602985" y="2120694"/>
                    <a:pt x="1531217" y="2192462"/>
                    <a:pt x="1442686" y="2192462"/>
                  </a:cubicBezTo>
                  <a:lnTo>
                    <a:pt x="160299" y="2192461"/>
                  </a:lnTo>
                  <a:cubicBezTo>
                    <a:pt x="71768" y="2192461"/>
                    <a:pt x="0" y="2120693"/>
                    <a:pt x="0" y="2032162"/>
                  </a:cubicBezTo>
                  <a:lnTo>
                    <a:pt x="0" y="160299"/>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720" tIns="111720" rIns="111720" bIns="111720" numCol="1" spcCol="1270" anchor="ctr" anchorCtr="0">
              <a:noAutofit/>
            </a:bodyPr>
            <a:lstStyle/>
            <a:p>
              <a:pPr lvl="0" algn="ctr" defTabSz="755650">
                <a:lnSpc>
                  <a:spcPct val="90000"/>
                </a:lnSpc>
                <a:spcBef>
                  <a:spcPct val="0"/>
                </a:spcBef>
                <a:spcAft>
                  <a:spcPct val="35000"/>
                </a:spcAft>
              </a:pPr>
              <a:r>
                <a:rPr lang="en-US" sz="1400" kern="1200" dirty="0">
                  <a:solidFill>
                    <a:schemeClr val="tx1"/>
                  </a:solidFill>
                  <a:latin typeface="Arial" panose="020B0604020202020204" pitchFamily="34" charset="0"/>
                  <a:cs typeface="Arial" panose="020B0604020202020204" pitchFamily="34" charset="0"/>
                </a:rPr>
                <a:t>Flush 30 mL every 4 hours</a:t>
              </a:r>
            </a:p>
          </p:txBody>
        </p:sp>
        <p:sp>
          <p:nvSpPr>
            <p:cNvPr id="11" name="Freeform 10"/>
            <p:cNvSpPr/>
            <p:nvPr/>
          </p:nvSpPr>
          <p:spPr>
            <a:xfrm>
              <a:off x="8703262" y="4332331"/>
              <a:ext cx="1737636" cy="2192461"/>
            </a:xfrm>
            <a:custGeom>
              <a:avLst/>
              <a:gdLst>
                <a:gd name="connsiteX0" fmla="*/ 0 w 1602985"/>
                <a:gd name="connsiteY0" fmla="*/ 160299 h 2192461"/>
                <a:gd name="connsiteX1" fmla="*/ 160299 w 1602985"/>
                <a:gd name="connsiteY1" fmla="*/ 0 h 2192461"/>
                <a:gd name="connsiteX2" fmla="*/ 1442687 w 1602985"/>
                <a:gd name="connsiteY2" fmla="*/ 0 h 2192461"/>
                <a:gd name="connsiteX3" fmla="*/ 1602986 w 1602985"/>
                <a:gd name="connsiteY3" fmla="*/ 160299 h 2192461"/>
                <a:gd name="connsiteX4" fmla="*/ 1602985 w 1602985"/>
                <a:gd name="connsiteY4" fmla="*/ 2032163 h 2192461"/>
                <a:gd name="connsiteX5" fmla="*/ 1442686 w 1602985"/>
                <a:gd name="connsiteY5" fmla="*/ 2192462 h 2192461"/>
                <a:gd name="connsiteX6" fmla="*/ 160299 w 1602985"/>
                <a:gd name="connsiteY6" fmla="*/ 2192461 h 2192461"/>
                <a:gd name="connsiteX7" fmla="*/ 0 w 1602985"/>
                <a:gd name="connsiteY7" fmla="*/ 2032162 h 2192461"/>
                <a:gd name="connsiteX8" fmla="*/ 0 w 1602985"/>
                <a:gd name="connsiteY8" fmla="*/ 160299 h 219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2985" h="2192461">
                  <a:moveTo>
                    <a:pt x="0" y="160299"/>
                  </a:moveTo>
                  <a:cubicBezTo>
                    <a:pt x="0" y="71768"/>
                    <a:pt x="71768" y="0"/>
                    <a:pt x="160299" y="0"/>
                  </a:cubicBezTo>
                  <a:lnTo>
                    <a:pt x="1442687" y="0"/>
                  </a:lnTo>
                  <a:cubicBezTo>
                    <a:pt x="1531218" y="0"/>
                    <a:pt x="1602986" y="71768"/>
                    <a:pt x="1602986" y="160299"/>
                  </a:cubicBezTo>
                  <a:cubicBezTo>
                    <a:pt x="1602986" y="784254"/>
                    <a:pt x="1602985" y="1408208"/>
                    <a:pt x="1602985" y="2032163"/>
                  </a:cubicBezTo>
                  <a:cubicBezTo>
                    <a:pt x="1602985" y="2120694"/>
                    <a:pt x="1531217" y="2192462"/>
                    <a:pt x="1442686" y="2192462"/>
                  </a:cubicBezTo>
                  <a:lnTo>
                    <a:pt x="160299" y="2192461"/>
                  </a:lnTo>
                  <a:cubicBezTo>
                    <a:pt x="71768" y="2192461"/>
                    <a:pt x="0" y="2120693"/>
                    <a:pt x="0" y="2032162"/>
                  </a:cubicBezTo>
                  <a:lnTo>
                    <a:pt x="0" y="160299"/>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720" tIns="111720" rIns="111720" bIns="111720" numCol="1" spcCol="1270" anchor="ctr" anchorCtr="0">
              <a:noAutofit/>
            </a:bodyPr>
            <a:lstStyle/>
            <a:p>
              <a:pPr lvl="0" algn="ctr" defTabSz="755650">
                <a:lnSpc>
                  <a:spcPct val="90000"/>
                </a:lnSpc>
                <a:spcBef>
                  <a:spcPct val="0"/>
                </a:spcBef>
                <a:spcAft>
                  <a:spcPct val="35000"/>
                </a:spcAft>
              </a:pPr>
              <a:r>
                <a:rPr lang="en-US" sz="1400" kern="1200" dirty="0">
                  <a:solidFill>
                    <a:schemeClr val="tx1"/>
                  </a:solidFill>
                  <a:latin typeface="Arial" panose="020B0604020202020204" pitchFamily="34" charset="0"/>
                  <a:cs typeface="Arial" panose="020B0604020202020204" pitchFamily="34" charset="0"/>
                </a:rPr>
                <a:t>Flushing with 30 mL after GRV </a:t>
              </a:r>
              <a:r>
                <a:rPr lang="en-US" sz="1400" kern="1200" dirty="0" smtClean="0">
                  <a:solidFill>
                    <a:schemeClr val="tx1"/>
                  </a:solidFill>
                  <a:latin typeface="Arial" panose="020B0604020202020204" pitchFamily="34" charset="0"/>
                  <a:cs typeface="Arial" panose="020B0604020202020204" pitchFamily="34" charset="0"/>
                </a:rPr>
                <a:t>checks</a:t>
              </a:r>
              <a:endParaRPr lang="en-US" sz="1400" kern="1200" dirty="0">
                <a:solidFill>
                  <a:schemeClr val="tx1"/>
                </a:solidFill>
                <a:latin typeface="Arial" panose="020B0604020202020204" pitchFamily="34" charset="0"/>
                <a:cs typeface="Arial" panose="020B0604020202020204" pitchFamily="34" charset="0"/>
              </a:endParaRPr>
            </a:p>
          </p:txBody>
        </p:sp>
        <p:sp>
          <p:nvSpPr>
            <p:cNvPr id="12" name="Freeform 11"/>
            <p:cNvSpPr/>
            <p:nvPr/>
          </p:nvSpPr>
          <p:spPr>
            <a:xfrm>
              <a:off x="10440898" y="4332331"/>
              <a:ext cx="1872288" cy="2192461"/>
            </a:xfrm>
            <a:custGeom>
              <a:avLst/>
              <a:gdLst>
                <a:gd name="connsiteX0" fmla="*/ 0 w 1602985"/>
                <a:gd name="connsiteY0" fmla="*/ 160299 h 2192461"/>
                <a:gd name="connsiteX1" fmla="*/ 160299 w 1602985"/>
                <a:gd name="connsiteY1" fmla="*/ 0 h 2192461"/>
                <a:gd name="connsiteX2" fmla="*/ 1442687 w 1602985"/>
                <a:gd name="connsiteY2" fmla="*/ 0 h 2192461"/>
                <a:gd name="connsiteX3" fmla="*/ 1602986 w 1602985"/>
                <a:gd name="connsiteY3" fmla="*/ 160299 h 2192461"/>
                <a:gd name="connsiteX4" fmla="*/ 1602985 w 1602985"/>
                <a:gd name="connsiteY4" fmla="*/ 2032163 h 2192461"/>
                <a:gd name="connsiteX5" fmla="*/ 1442686 w 1602985"/>
                <a:gd name="connsiteY5" fmla="*/ 2192462 h 2192461"/>
                <a:gd name="connsiteX6" fmla="*/ 160299 w 1602985"/>
                <a:gd name="connsiteY6" fmla="*/ 2192461 h 2192461"/>
                <a:gd name="connsiteX7" fmla="*/ 0 w 1602985"/>
                <a:gd name="connsiteY7" fmla="*/ 2032162 h 2192461"/>
                <a:gd name="connsiteX8" fmla="*/ 0 w 1602985"/>
                <a:gd name="connsiteY8" fmla="*/ 160299 h 219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2985" h="2192461">
                  <a:moveTo>
                    <a:pt x="0" y="160299"/>
                  </a:moveTo>
                  <a:cubicBezTo>
                    <a:pt x="0" y="71768"/>
                    <a:pt x="71768" y="0"/>
                    <a:pt x="160299" y="0"/>
                  </a:cubicBezTo>
                  <a:lnTo>
                    <a:pt x="1442687" y="0"/>
                  </a:lnTo>
                  <a:cubicBezTo>
                    <a:pt x="1531218" y="0"/>
                    <a:pt x="1602986" y="71768"/>
                    <a:pt x="1602986" y="160299"/>
                  </a:cubicBezTo>
                  <a:cubicBezTo>
                    <a:pt x="1602986" y="784254"/>
                    <a:pt x="1602985" y="1408208"/>
                    <a:pt x="1602985" y="2032163"/>
                  </a:cubicBezTo>
                  <a:cubicBezTo>
                    <a:pt x="1602985" y="2120694"/>
                    <a:pt x="1531217" y="2192462"/>
                    <a:pt x="1442686" y="2192462"/>
                  </a:cubicBezTo>
                  <a:lnTo>
                    <a:pt x="160299" y="2192461"/>
                  </a:lnTo>
                  <a:cubicBezTo>
                    <a:pt x="71768" y="2192461"/>
                    <a:pt x="0" y="2120693"/>
                    <a:pt x="0" y="2032162"/>
                  </a:cubicBezTo>
                  <a:lnTo>
                    <a:pt x="0" y="160299"/>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720" tIns="111720" rIns="111720" bIns="111720" numCol="1" spcCol="1270" anchor="ctr" anchorCtr="0">
              <a:noAutofit/>
            </a:bodyPr>
            <a:lstStyle/>
            <a:p>
              <a:pPr lvl="0" algn="ctr" defTabSz="755650">
                <a:lnSpc>
                  <a:spcPct val="90000"/>
                </a:lnSpc>
                <a:spcBef>
                  <a:spcPct val="0"/>
                </a:spcBef>
                <a:spcAft>
                  <a:spcPct val="35000"/>
                </a:spcAft>
              </a:pPr>
              <a:r>
                <a:rPr lang="en-US" sz="1400" kern="1200" dirty="0">
                  <a:solidFill>
                    <a:schemeClr val="tx1"/>
                  </a:solidFill>
                  <a:latin typeface="Arial" panose="020B0604020202020204" pitchFamily="34" charset="0"/>
                  <a:cs typeface="Arial" panose="020B0604020202020204" pitchFamily="34" charset="0"/>
                </a:rPr>
                <a:t>Flush before and after medication administration</a:t>
              </a:r>
            </a:p>
          </p:txBody>
        </p:sp>
        <p:sp>
          <p:nvSpPr>
            <p:cNvPr id="13" name="Freeform 12"/>
            <p:cNvSpPr/>
            <p:nvPr/>
          </p:nvSpPr>
          <p:spPr>
            <a:xfrm>
              <a:off x="12313186" y="4332331"/>
              <a:ext cx="1828549" cy="2192461"/>
            </a:xfrm>
            <a:custGeom>
              <a:avLst/>
              <a:gdLst>
                <a:gd name="connsiteX0" fmla="*/ 0 w 1602985"/>
                <a:gd name="connsiteY0" fmla="*/ 160299 h 2192461"/>
                <a:gd name="connsiteX1" fmla="*/ 160299 w 1602985"/>
                <a:gd name="connsiteY1" fmla="*/ 0 h 2192461"/>
                <a:gd name="connsiteX2" fmla="*/ 1442687 w 1602985"/>
                <a:gd name="connsiteY2" fmla="*/ 0 h 2192461"/>
                <a:gd name="connsiteX3" fmla="*/ 1602986 w 1602985"/>
                <a:gd name="connsiteY3" fmla="*/ 160299 h 2192461"/>
                <a:gd name="connsiteX4" fmla="*/ 1602985 w 1602985"/>
                <a:gd name="connsiteY4" fmla="*/ 2032163 h 2192461"/>
                <a:gd name="connsiteX5" fmla="*/ 1442686 w 1602985"/>
                <a:gd name="connsiteY5" fmla="*/ 2192462 h 2192461"/>
                <a:gd name="connsiteX6" fmla="*/ 160299 w 1602985"/>
                <a:gd name="connsiteY6" fmla="*/ 2192461 h 2192461"/>
                <a:gd name="connsiteX7" fmla="*/ 0 w 1602985"/>
                <a:gd name="connsiteY7" fmla="*/ 2032162 h 2192461"/>
                <a:gd name="connsiteX8" fmla="*/ 0 w 1602985"/>
                <a:gd name="connsiteY8" fmla="*/ 160299 h 219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2985" h="2192461">
                  <a:moveTo>
                    <a:pt x="0" y="160299"/>
                  </a:moveTo>
                  <a:cubicBezTo>
                    <a:pt x="0" y="71768"/>
                    <a:pt x="71768" y="0"/>
                    <a:pt x="160299" y="0"/>
                  </a:cubicBezTo>
                  <a:lnTo>
                    <a:pt x="1442687" y="0"/>
                  </a:lnTo>
                  <a:cubicBezTo>
                    <a:pt x="1531218" y="0"/>
                    <a:pt x="1602986" y="71768"/>
                    <a:pt x="1602986" y="160299"/>
                  </a:cubicBezTo>
                  <a:cubicBezTo>
                    <a:pt x="1602986" y="784254"/>
                    <a:pt x="1602985" y="1408208"/>
                    <a:pt x="1602985" y="2032163"/>
                  </a:cubicBezTo>
                  <a:cubicBezTo>
                    <a:pt x="1602985" y="2120694"/>
                    <a:pt x="1531217" y="2192462"/>
                    <a:pt x="1442686" y="2192462"/>
                  </a:cubicBezTo>
                  <a:lnTo>
                    <a:pt x="160299" y="2192461"/>
                  </a:lnTo>
                  <a:cubicBezTo>
                    <a:pt x="71768" y="2192461"/>
                    <a:pt x="0" y="2120693"/>
                    <a:pt x="0" y="2032162"/>
                  </a:cubicBezTo>
                  <a:lnTo>
                    <a:pt x="0" y="160299"/>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720" tIns="111720" rIns="111720" bIns="111720" numCol="1" spcCol="1270" anchor="ctr" anchorCtr="0">
              <a:noAutofit/>
            </a:bodyPr>
            <a:lstStyle/>
            <a:p>
              <a:pPr lvl="0" algn="ctr" defTabSz="755650">
                <a:lnSpc>
                  <a:spcPct val="90000"/>
                </a:lnSpc>
                <a:spcBef>
                  <a:spcPct val="0"/>
                </a:spcBef>
                <a:spcAft>
                  <a:spcPct val="35000"/>
                </a:spcAft>
              </a:pPr>
              <a:r>
                <a:rPr lang="en-US" sz="1400" kern="1200" dirty="0">
                  <a:solidFill>
                    <a:schemeClr val="tx1"/>
                  </a:solidFill>
                  <a:latin typeface="Arial" panose="020B0604020202020204" pitchFamily="34" charset="0"/>
                  <a:cs typeface="Arial" panose="020B0604020202020204" pitchFamily="34" charset="0"/>
                </a:rPr>
                <a:t>Consider use of an automatic flush pump to prevent tube clogging</a:t>
              </a:r>
            </a:p>
          </p:txBody>
        </p:sp>
      </p:grpSp>
      <p:sp>
        <p:nvSpPr>
          <p:cNvPr id="14" name="Content Placeholder 16"/>
          <p:cNvSpPr txBox="1">
            <a:spLocks/>
          </p:cNvSpPr>
          <p:nvPr/>
        </p:nvSpPr>
        <p:spPr>
          <a:xfrm>
            <a:off x="6137649" y="1913613"/>
            <a:ext cx="5280107" cy="769428"/>
          </a:xfrm>
          <a:prstGeom prst="rect">
            <a:avLst/>
          </a:prstGeom>
        </p:spPr>
        <p:txBody>
          <a:bodyPr vert="horz" lIns="0" tIns="0" rIns="182880" bIns="0" rtlCol="0" anchor="ctr">
            <a:noAutofit/>
          </a:bodyPr>
          <a:lstStyle>
            <a:lvl1pPr marL="228600" indent="-228600" algn="l" defTabSz="548457" rtl="0" eaLnBrk="1" latinLnBrk="0" hangingPunct="1">
              <a:lnSpc>
                <a:spcPts val="2400"/>
              </a:lnSpc>
              <a:spcBef>
                <a:spcPts val="0"/>
              </a:spcBef>
              <a:spcAft>
                <a:spcPts val="800"/>
              </a:spcAft>
              <a:buFont typeface="Wingdings" charset="2"/>
              <a:buChar char="§"/>
              <a:defRPr sz="2200" kern="1200">
                <a:solidFill>
                  <a:schemeClr val="tx1"/>
                </a:solidFill>
                <a:latin typeface="Effra"/>
                <a:ea typeface="+mn-ea"/>
                <a:cs typeface="+mn-cs"/>
              </a:defRPr>
            </a:lvl1pPr>
            <a:lvl2pPr marL="454025" indent="-228600" algn="l" defTabSz="548457" rtl="0" eaLnBrk="1" latinLnBrk="0" hangingPunct="1">
              <a:lnSpc>
                <a:spcPts val="2200"/>
              </a:lnSpc>
              <a:spcBef>
                <a:spcPts val="0"/>
              </a:spcBef>
              <a:spcAft>
                <a:spcPts val="800"/>
              </a:spcAft>
              <a:buFont typeface="Wingdings" charset="2"/>
              <a:buChar char="§"/>
              <a:defRPr sz="2000" kern="1200">
                <a:solidFill>
                  <a:schemeClr val="accent3"/>
                </a:solidFill>
                <a:latin typeface="Effra"/>
                <a:ea typeface="+mn-ea"/>
                <a:cs typeface="+mn-cs"/>
              </a:defRPr>
            </a:lvl2pPr>
            <a:lvl3pPr marL="685800" indent="-228600" algn="l" defTabSz="548457" rtl="0" eaLnBrk="1" latinLnBrk="0" hangingPunct="1">
              <a:lnSpc>
                <a:spcPts val="2000"/>
              </a:lnSpc>
              <a:spcBef>
                <a:spcPts val="0"/>
              </a:spcBef>
              <a:spcAft>
                <a:spcPts val="800"/>
              </a:spcAft>
              <a:buFont typeface="Wingdings" charset="2"/>
              <a:buChar char="§"/>
              <a:defRPr sz="1800" kern="1200" baseline="0">
                <a:solidFill>
                  <a:schemeClr val="accent3"/>
                </a:solidFill>
                <a:latin typeface="Effra"/>
                <a:ea typeface="+mn-ea"/>
                <a:cs typeface="+mn-cs"/>
              </a:defRPr>
            </a:lvl3pPr>
            <a:lvl4pPr marL="914400" indent="-228600" algn="l" defTabSz="548457" rtl="0" eaLnBrk="1" latinLnBrk="0" hangingPunct="1">
              <a:lnSpc>
                <a:spcPts val="2000"/>
              </a:lnSpc>
              <a:spcBef>
                <a:spcPts val="0"/>
              </a:spcBef>
              <a:spcAft>
                <a:spcPts val="800"/>
              </a:spcAft>
              <a:buFont typeface="Wingdings" charset="2"/>
              <a:buChar char="§"/>
              <a:defRPr sz="1800" kern="1200">
                <a:solidFill>
                  <a:schemeClr val="tx2"/>
                </a:solidFill>
                <a:latin typeface="+mn-lt"/>
                <a:ea typeface="+mn-ea"/>
                <a:cs typeface="+mn-cs"/>
              </a:defRPr>
            </a:lvl4pPr>
            <a:lvl5pPr marL="1144588" indent="-227013" algn="l" defTabSz="548457" rtl="0" eaLnBrk="1" latinLnBrk="0" hangingPunct="1">
              <a:lnSpc>
                <a:spcPts val="1800"/>
              </a:lnSpc>
              <a:spcBef>
                <a:spcPts val="0"/>
              </a:spcBef>
              <a:spcAft>
                <a:spcPts val="800"/>
              </a:spcAft>
              <a:buFont typeface="Lucida Grande"/>
              <a:buChar char="-"/>
              <a:defRPr sz="1600" kern="1200" baseline="0">
                <a:solidFill>
                  <a:schemeClr val="tx2"/>
                </a:solidFill>
                <a:latin typeface="Effra"/>
                <a:ea typeface="+mn-ea"/>
                <a:cs typeface="+mn-cs"/>
              </a:defRPr>
            </a:lvl5pPr>
            <a:lvl6pPr marL="1370013" indent="-225425" algn="l" defTabSz="548457" rtl="0" eaLnBrk="1" latinLnBrk="0" hangingPunct="1">
              <a:lnSpc>
                <a:spcPts val="1800"/>
              </a:lnSpc>
              <a:spcBef>
                <a:spcPts val="0"/>
              </a:spcBef>
              <a:spcAft>
                <a:spcPts val="800"/>
              </a:spcAft>
              <a:buFont typeface="Lucida Grande"/>
              <a:buChar char="-"/>
              <a:defRPr sz="1600" kern="1200">
                <a:solidFill>
                  <a:schemeClr val="tx2"/>
                </a:solidFill>
                <a:latin typeface="Effra"/>
                <a:ea typeface="+mn-ea"/>
                <a:cs typeface="+mn-cs"/>
              </a:defRPr>
            </a:lvl6pPr>
            <a:lvl7pPr marL="1597025" indent="-227013" algn="l" defTabSz="548457" rtl="0" eaLnBrk="1" latinLnBrk="0" hangingPunct="1">
              <a:lnSpc>
                <a:spcPts val="1800"/>
              </a:lnSpc>
              <a:spcBef>
                <a:spcPts val="0"/>
              </a:spcBef>
              <a:spcAft>
                <a:spcPts val="800"/>
              </a:spcAft>
              <a:buFont typeface="Lucida Grande"/>
              <a:buChar char="-"/>
              <a:defRPr sz="1600" kern="1200">
                <a:solidFill>
                  <a:schemeClr val="tx2"/>
                </a:solidFill>
                <a:latin typeface="Effra"/>
                <a:ea typeface="+mn-ea"/>
                <a:cs typeface="+mn-cs"/>
              </a:defRPr>
            </a:lvl7pPr>
            <a:lvl8pPr marL="4113428" indent="-274229" algn="l" defTabSz="548457" rtl="0" eaLnBrk="1" latinLnBrk="0" hangingPunct="1">
              <a:spcBef>
                <a:spcPct val="20000"/>
              </a:spcBef>
              <a:buFont typeface="Arial"/>
              <a:buChar char="•"/>
              <a:defRPr sz="2400" kern="1200">
                <a:solidFill>
                  <a:schemeClr val="tx1"/>
                </a:solidFill>
                <a:latin typeface="+mn-lt"/>
                <a:ea typeface="+mn-ea"/>
                <a:cs typeface="+mn-cs"/>
              </a:defRPr>
            </a:lvl8pPr>
            <a:lvl9pPr marL="4661886" indent="-274229" algn="l" defTabSz="548457" rtl="0" eaLnBrk="1" latinLnBrk="0" hangingPunct="1">
              <a:spcBef>
                <a:spcPct val="20000"/>
              </a:spcBef>
              <a:buFont typeface="Arial"/>
              <a:buChar char="•"/>
              <a:defRPr sz="2400" kern="1200">
                <a:solidFill>
                  <a:schemeClr val="tx1"/>
                </a:solidFill>
                <a:latin typeface="+mn-lt"/>
                <a:ea typeface="+mn-ea"/>
                <a:cs typeface="+mn-cs"/>
              </a:defRPr>
            </a:lvl9pPr>
          </a:lstStyle>
          <a:p>
            <a:pPr marL="0" indent="0" algn="ctr">
              <a:buNone/>
            </a:pPr>
            <a:r>
              <a:rPr lang="en-US" sz="2000" b="1" dirty="0">
                <a:latin typeface="Arial" panose="020B0604020202020204" pitchFamily="34" charset="0"/>
                <a:cs typeface="Arial" panose="020B0604020202020204" pitchFamily="34" charset="0"/>
              </a:rPr>
              <a:t>ASPEN RECOMMENDATIONS </a:t>
            </a:r>
            <a:r>
              <a:rPr lang="en-US" sz="2000" baseline="-25000" dirty="0">
                <a:latin typeface="Arial" panose="020B0604020202020204" pitchFamily="34" charset="0"/>
                <a:cs typeface="Arial" panose="020B0604020202020204" pitchFamily="34" charset="0"/>
              </a:rPr>
              <a:t>(1)</a:t>
            </a:r>
            <a:r>
              <a:rPr lang="en-US" sz="2000" b="1" dirty="0">
                <a:latin typeface="Arial" panose="020B0604020202020204" pitchFamily="34" charset="0"/>
                <a:cs typeface="Arial" panose="020B0604020202020204" pitchFamily="34" charset="0"/>
              </a:rPr>
              <a:t> </a:t>
            </a:r>
          </a:p>
        </p:txBody>
      </p:sp>
      <p:sp>
        <p:nvSpPr>
          <p:cNvPr id="2" name="TextBox 1"/>
          <p:cNvSpPr txBox="1"/>
          <p:nvPr/>
        </p:nvSpPr>
        <p:spPr>
          <a:xfrm>
            <a:off x="409074" y="6292066"/>
            <a:ext cx="10066397" cy="3359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marR="0" lvl="0" indent="-342900" algn="l" defTabSz="914400" rtl="0" eaLnBrk="1" fontAlgn="base" latinLnBrk="0" hangingPunct="1">
              <a:lnSpc>
                <a:spcPts val="1900"/>
              </a:lnSpc>
              <a:spcBef>
                <a:spcPct val="0"/>
              </a:spcBef>
              <a:spcAft>
                <a:spcPct val="0"/>
              </a:spcAft>
              <a:buClrTx/>
              <a:buSzTx/>
              <a:buFont typeface="+mj-lt"/>
              <a:buAutoNum type="arabicPeriod"/>
              <a:tabLst/>
              <a:defRPr/>
            </a:pPr>
            <a:r>
              <a:rPr lang="en-US" sz="1100" kern="1200" dirty="0" err="1">
                <a:solidFill>
                  <a:srgbClr val="000000"/>
                </a:solidFill>
                <a:latin typeface="Arial" charset="0"/>
                <a:ea typeface="ＭＳ Ｐゴシック" charset="0"/>
              </a:rPr>
              <a:t>Boullata</a:t>
            </a:r>
            <a:r>
              <a:rPr lang="en-US" sz="1100" kern="1200" dirty="0">
                <a:solidFill>
                  <a:srgbClr val="000000"/>
                </a:solidFill>
                <a:latin typeface="Arial" charset="0"/>
                <a:ea typeface="ＭＳ Ｐゴシック" charset="0"/>
              </a:rPr>
              <a:t> JI, Carrera AL, Harvey L, et al. ASPEN safe practices for enteral nutrition therapy. </a:t>
            </a:r>
            <a:r>
              <a:rPr lang="en-US" sz="1100" i="1" kern="1200" dirty="0">
                <a:solidFill>
                  <a:srgbClr val="000000"/>
                </a:solidFill>
                <a:latin typeface="Arial" charset="0"/>
                <a:ea typeface="ＭＳ Ｐゴシック" charset="0"/>
              </a:rPr>
              <a:t>JPEN J </a:t>
            </a:r>
            <a:r>
              <a:rPr lang="en-US" sz="1100" i="1" kern="1200" dirty="0" err="1">
                <a:solidFill>
                  <a:srgbClr val="000000"/>
                </a:solidFill>
                <a:latin typeface="Arial" charset="0"/>
                <a:ea typeface="ＭＳ Ｐゴシック" charset="0"/>
              </a:rPr>
              <a:t>Parenter</a:t>
            </a:r>
            <a:r>
              <a:rPr lang="en-US" sz="1100" i="1" kern="1200" dirty="0">
                <a:solidFill>
                  <a:srgbClr val="000000"/>
                </a:solidFill>
                <a:latin typeface="Arial" charset="0"/>
                <a:ea typeface="ＭＳ Ｐゴシック" charset="0"/>
              </a:rPr>
              <a:t> Enteral </a:t>
            </a:r>
            <a:r>
              <a:rPr lang="en-US" sz="1100" i="1" kern="1200" dirty="0" err="1">
                <a:solidFill>
                  <a:srgbClr val="000000"/>
                </a:solidFill>
                <a:latin typeface="Arial" charset="0"/>
                <a:ea typeface="ＭＳ Ｐゴシック" charset="0"/>
              </a:rPr>
              <a:t>Nutr</a:t>
            </a:r>
            <a:r>
              <a:rPr lang="en-US" sz="1100" kern="1200" dirty="0">
                <a:solidFill>
                  <a:srgbClr val="000000"/>
                </a:solidFill>
                <a:latin typeface="Arial" charset="0"/>
                <a:ea typeface="ＭＳ Ｐゴシック" charset="0"/>
              </a:rPr>
              <a:t>. 2017;41(1):15-103.</a:t>
            </a:r>
          </a:p>
        </p:txBody>
      </p:sp>
    </p:spTree>
    <p:extLst>
      <p:ext uri="{BB962C8B-B14F-4D97-AF65-F5344CB8AC3E}">
        <p14:creationId xmlns:p14="http://schemas.microsoft.com/office/powerpoint/2010/main" val="407166304"/>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9" name="image11.jpeg"/>
          <p:cNvPicPr/>
          <p:nvPr/>
        </p:nvPicPr>
        <p:blipFill>
          <a:blip r:embed="rId2">
            <a:extLst/>
          </a:blip>
          <a:stretch>
            <a:fillRect/>
          </a:stretch>
        </p:blipFill>
        <p:spPr>
          <a:xfrm>
            <a:off x="-7069" y="0"/>
            <a:ext cx="12179300" cy="6858000"/>
          </a:xfrm>
          <a:prstGeom prst="rect">
            <a:avLst/>
          </a:prstGeom>
          <a:ln w="12700">
            <a:miter lim="400000"/>
          </a:ln>
        </p:spPr>
      </p:pic>
      <p:sp>
        <p:nvSpPr>
          <p:cNvPr id="470" name="Shape 470"/>
          <p:cNvSpPr/>
          <p:nvPr/>
        </p:nvSpPr>
        <p:spPr>
          <a:xfrm>
            <a:off x="770570" y="673329"/>
            <a:ext cx="13381628"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latin typeface="+mn-lt"/>
                <a:ea typeface="+mn-ea"/>
                <a:cs typeface="+mn-cs"/>
                <a:sym typeface="Helvetica Neue"/>
              </a:defRPr>
            </a:lvl1pPr>
          </a:lstStyle>
          <a:p>
            <a:pPr lvl="0">
              <a:defRPr sz="1800" b="0" spc="0">
                <a:solidFill>
                  <a:srgbClr val="000000"/>
                </a:solidFill>
              </a:defRPr>
            </a:pPr>
            <a:r>
              <a:rPr lang="en-CA" sz="3500" b="1" spc="-39" dirty="0" smtClean="0">
                <a:solidFill>
                  <a:srgbClr val="0050E1"/>
                </a:solidFill>
              </a:rPr>
              <a:t>Disclosures</a:t>
            </a:r>
            <a:endParaRPr sz="3500" b="1" spc="-39" dirty="0">
              <a:solidFill>
                <a:srgbClr val="0050E1"/>
              </a:solidFill>
            </a:endParaRPr>
          </a:p>
        </p:txBody>
      </p:sp>
      <p:sp>
        <p:nvSpPr>
          <p:cNvPr id="471" name="Shape 471"/>
          <p:cNvSpPr/>
          <p:nvPr/>
        </p:nvSpPr>
        <p:spPr>
          <a:xfrm flipV="1">
            <a:off x="785412" y="1468719"/>
            <a:ext cx="11458778" cy="3"/>
          </a:xfrm>
          <a:prstGeom prst="line">
            <a:avLst/>
          </a:prstGeom>
          <a:ln w="12700">
            <a:solidFill>
              <a:srgbClr val="31B6FD"/>
            </a:solidFill>
          </a:ln>
        </p:spPr>
        <p:txBody>
          <a:bodyPr lIns="0" tIns="0" rIns="0" bIns="0"/>
          <a:lstStyle/>
          <a:p>
            <a:pPr lvl="0" defTabSz="457200">
              <a:defRPr sz="1200"/>
            </a:pPr>
            <a:endParaRPr/>
          </a:p>
        </p:txBody>
      </p:sp>
      <p:pic>
        <p:nvPicPr>
          <p:cNvPr id="472" name="image9.png"/>
          <p:cNvPicPr/>
          <p:nvPr/>
        </p:nvPicPr>
        <p:blipFill>
          <a:blip r:embed="rId3">
            <a:extLst/>
          </a:blip>
          <a:stretch>
            <a:fillRect/>
          </a:stretch>
        </p:blipFill>
        <p:spPr>
          <a:xfrm>
            <a:off x="9946724" y="-448772"/>
            <a:ext cx="3523754" cy="1761877"/>
          </a:xfrm>
          <a:prstGeom prst="rect">
            <a:avLst/>
          </a:prstGeom>
          <a:ln w="12700">
            <a:miter lim="400000"/>
          </a:ln>
        </p:spPr>
      </p:pic>
      <p:sp>
        <p:nvSpPr>
          <p:cNvPr id="473" name="Shape 473"/>
          <p:cNvSpPr>
            <a:spLocks noGrp="1"/>
          </p:cNvSpPr>
          <p:nvPr>
            <p:ph type="body" idx="1"/>
          </p:nvPr>
        </p:nvSpPr>
        <p:spPr>
          <a:xfrm>
            <a:off x="739938" y="2084008"/>
            <a:ext cx="7696201" cy="3962401"/>
          </a:xfrm>
          <a:prstGeom prst="rect">
            <a:avLst/>
          </a:prstGeom>
        </p:spPr>
        <p:txBody>
          <a:bodyPr/>
          <a:lstStyle/>
          <a:p>
            <a:pPr marL="169861" lvl="0" indent="-169861">
              <a:defRPr sz="1800">
                <a:solidFill>
                  <a:srgbClr val="000000"/>
                </a:solidFill>
              </a:defRPr>
            </a:pPr>
            <a:r>
              <a:rPr lang="en-CA" sz="2000" dirty="0" smtClean="0">
                <a:latin typeface="+mn-lt"/>
                <a:ea typeface="+mn-ea"/>
                <a:cs typeface="+mn-cs"/>
                <a:sym typeface="Helvetica Neue"/>
              </a:rPr>
              <a:t>Principal Investigator and Consultant in academic-industry partnered trials sponsored by GlaxoSmithKline, Lyric Pharmaceuticals, Cardinal Health, and E-motion Medical</a:t>
            </a:r>
          </a:p>
          <a:p>
            <a:pPr marL="169861" lvl="0" indent="-169861">
              <a:defRPr sz="1800">
                <a:solidFill>
                  <a:srgbClr val="000000"/>
                </a:solidFill>
              </a:defRPr>
            </a:pPr>
            <a:endParaRPr lang="en-CA" sz="2000" dirty="0">
              <a:latin typeface="+mn-lt"/>
              <a:ea typeface="+mn-ea"/>
              <a:cs typeface="+mn-cs"/>
              <a:sym typeface="Helvetica Neue"/>
            </a:endParaRPr>
          </a:p>
        </p:txBody>
      </p:sp>
    </p:spTree>
    <p:extLst>
      <p:ext uri="{BB962C8B-B14F-4D97-AF65-F5344CB8AC3E}">
        <p14:creationId xmlns:p14="http://schemas.microsoft.com/office/powerpoint/2010/main" val="3944823815"/>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5" name="image10.jpeg"/>
          <p:cNvPicPr/>
          <p:nvPr/>
        </p:nvPicPr>
        <p:blipFill>
          <a:blip r:embed="rId3">
            <a:extLst/>
          </a:blip>
          <a:stretch>
            <a:fillRect/>
          </a:stretch>
        </p:blipFill>
        <p:spPr>
          <a:xfrm>
            <a:off x="0" y="-5083"/>
            <a:ext cx="12179300" cy="6858000"/>
          </a:xfrm>
          <a:prstGeom prst="rect">
            <a:avLst/>
          </a:prstGeom>
          <a:ln w="12700">
            <a:miter lim="400000"/>
          </a:ln>
        </p:spPr>
      </p:pic>
      <p:sp>
        <p:nvSpPr>
          <p:cNvPr id="806" name="Shape 806"/>
          <p:cNvSpPr/>
          <p:nvPr/>
        </p:nvSpPr>
        <p:spPr>
          <a:xfrm>
            <a:off x="169817" y="673329"/>
            <a:ext cx="12009484"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defTabSz="584200">
              <a:lnSpc>
                <a:spcPct val="90000"/>
              </a:lnSpc>
              <a:defRPr sz="3500" b="1" spc="-39">
                <a:solidFill>
                  <a:srgbClr val="0050E1"/>
                </a:solidFill>
              </a:defRPr>
            </a:lvl1pPr>
          </a:lstStyle>
          <a:p>
            <a:pPr lvl="0" algn="ctr">
              <a:defRPr sz="1800" b="0" spc="0">
                <a:solidFill>
                  <a:srgbClr val="000000"/>
                </a:solidFill>
              </a:defRPr>
            </a:pPr>
            <a:r>
              <a:rPr lang="en-US" sz="3500" b="1" spc="-39" dirty="0" smtClean="0">
                <a:solidFill>
                  <a:srgbClr val="0050E1"/>
                </a:solidFill>
              </a:rPr>
              <a:t>Automated Feed/Flush Technology </a:t>
            </a:r>
            <a:r>
              <a:rPr lang="en-US" sz="3500" b="1" spc="-39" dirty="0" smtClean="0">
                <a:solidFill>
                  <a:srgbClr val="0050E1"/>
                </a:solidFill>
                <a:sym typeface="Wingdings"/>
              </a:rPr>
              <a:t></a:t>
            </a:r>
            <a:r>
              <a:rPr lang="en-US" sz="3500" b="1" spc="-39" dirty="0" smtClean="0">
                <a:solidFill>
                  <a:srgbClr val="0050E1"/>
                </a:solidFill>
              </a:rPr>
              <a:t> A Solution?</a:t>
            </a:r>
          </a:p>
        </p:txBody>
      </p:sp>
      <p:sp>
        <p:nvSpPr>
          <p:cNvPr id="807" name="Shape 807"/>
          <p:cNvSpPr/>
          <p:nvPr/>
        </p:nvSpPr>
        <p:spPr>
          <a:xfrm flipV="1">
            <a:off x="785413" y="1400851"/>
            <a:ext cx="11458776"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pic>
        <p:nvPicPr>
          <p:cNvPr id="817" name="CNNPNG.png"/>
          <p:cNvPicPr/>
          <p:nvPr/>
        </p:nvPicPr>
        <p:blipFill>
          <a:blip r:embed="rId4">
            <a:extLst/>
          </a:blip>
          <a:stretch>
            <a:fillRect/>
          </a:stretch>
        </p:blipFill>
        <p:spPr>
          <a:xfrm>
            <a:off x="9946724" y="-448772"/>
            <a:ext cx="3523753" cy="1761877"/>
          </a:xfrm>
          <a:prstGeom prst="rect">
            <a:avLst/>
          </a:prstGeom>
          <a:ln w="12700">
            <a:miter lim="400000"/>
          </a:ln>
        </p:spPr>
      </p:pic>
      <p:grpSp>
        <p:nvGrpSpPr>
          <p:cNvPr id="8" name="Group 7"/>
          <p:cNvGrpSpPr/>
          <p:nvPr/>
        </p:nvGrpSpPr>
        <p:grpSpPr>
          <a:xfrm>
            <a:off x="169815" y="1718130"/>
            <a:ext cx="11834950" cy="3455490"/>
            <a:chOff x="1815052" y="3462364"/>
            <a:chExt cx="10373039" cy="4440690"/>
          </a:xfrm>
          <a:noFill/>
        </p:grpSpPr>
        <p:sp>
          <p:nvSpPr>
            <p:cNvPr id="9" name="Freeform 8"/>
            <p:cNvSpPr/>
            <p:nvPr/>
          </p:nvSpPr>
          <p:spPr>
            <a:xfrm>
              <a:off x="1815052" y="3462364"/>
              <a:ext cx="10373038" cy="2002808"/>
            </a:xfrm>
            <a:custGeom>
              <a:avLst/>
              <a:gdLst>
                <a:gd name="connsiteX0" fmla="*/ 0 w 1602985"/>
                <a:gd name="connsiteY0" fmla="*/ 160299 h 2192461"/>
                <a:gd name="connsiteX1" fmla="*/ 160299 w 1602985"/>
                <a:gd name="connsiteY1" fmla="*/ 0 h 2192461"/>
                <a:gd name="connsiteX2" fmla="*/ 1442687 w 1602985"/>
                <a:gd name="connsiteY2" fmla="*/ 0 h 2192461"/>
                <a:gd name="connsiteX3" fmla="*/ 1602986 w 1602985"/>
                <a:gd name="connsiteY3" fmla="*/ 160299 h 2192461"/>
                <a:gd name="connsiteX4" fmla="*/ 1602985 w 1602985"/>
                <a:gd name="connsiteY4" fmla="*/ 2032163 h 2192461"/>
                <a:gd name="connsiteX5" fmla="*/ 1442686 w 1602985"/>
                <a:gd name="connsiteY5" fmla="*/ 2192462 h 2192461"/>
                <a:gd name="connsiteX6" fmla="*/ 160299 w 1602985"/>
                <a:gd name="connsiteY6" fmla="*/ 2192461 h 2192461"/>
                <a:gd name="connsiteX7" fmla="*/ 0 w 1602985"/>
                <a:gd name="connsiteY7" fmla="*/ 2032162 h 2192461"/>
                <a:gd name="connsiteX8" fmla="*/ 0 w 1602985"/>
                <a:gd name="connsiteY8" fmla="*/ 160299 h 219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2985" h="2192461">
                  <a:moveTo>
                    <a:pt x="0" y="160299"/>
                  </a:moveTo>
                  <a:cubicBezTo>
                    <a:pt x="0" y="71768"/>
                    <a:pt x="71768" y="0"/>
                    <a:pt x="160299" y="0"/>
                  </a:cubicBezTo>
                  <a:lnTo>
                    <a:pt x="1442687" y="0"/>
                  </a:lnTo>
                  <a:cubicBezTo>
                    <a:pt x="1531218" y="0"/>
                    <a:pt x="1602986" y="71768"/>
                    <a:pt x="1602986" y="160299"/>
                  </a:cubicBezTo>
                  <a:cubicBezTo>
                    <a:pt x="1602986" y="784254"/>
                    <a:pt x="1602985" y="1408208"/>
                    <a:pt x="1602985" y="2032163"/>
                  </a:cubicBezTo>
                  <a:cubicBezTo>
                    <a:pt x="1602985" y="2120694"/>
                    <a:pt x="1531217" y="2192462"/>
                    <a:pt x="1442686" y="2192462"/>
                  </a:cubicBezTo>
                  <a:lnTo>
                    <a:pt x="160299" y="2192461"/>
                  </a:lnTo>
                  <a:cubicBezTo>
                    <a:pt x="71768" y="2192461"/>
                    <a:pt x="0" y="2120693"/>
                    <a:pt x="0" y="2032162"/>
                  </a:cubicBezTo>
                  <a:lnTo>
                    <a:pt x="0" y="160299"/>
                  </a:lnTo>
                  <a:close/>
                </a:path>
              </a:pathLst>
            </a:custGeom>
            <a:grpFill/>
            <a:ln>
              <a:solidFill>
                <a:schemeClr val="accent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790" tIns="83790" rIns="83790" bIns="83790" numCol="1" spcCol="1270" anchor="ctr" anchorCtr="0">
              <a:noAutofit/>
            </a:bodyPr>
            <a:lstStyle/>
            <a:p>
              <a:pPr algn="ctr" defTabSz="354211" rtl="0" fontAlgn="base">
                <a:lnSpc>
                  <a:spcPct val="90000"/>
                </a:lnSpc>
                <a:spcBef>
                  <a:spcPct val="0"/>
                </a:spcBef>
                <a:spcAft>
                  <a:spcPct val="35000"/>
                </a:spcAft>
              </a:pPr>
              <a:endParaRPr lang="en-US" sz="900" kern="1200" dirty="0">
                <a:solidFill>
                  <a:srgbClr val="000000"/>
                </a:solidFill>
              </a:endParaRPr>
            </a:p>
            <a:p>
              <a:pPr algn="ctr" defTabSz="354211" rtl="0" fontAlgn="base">
                <a:lnSpc>
                  <a:spcPct val="90000"/>
                </a:lnSpc>
                <a:spcBef>
                  <a:spcPct val="0"/>
                </a:spcBef>
                <a:spcAft>
                  <a:spcPct val="35000"/>
                </a:spcAft>
              </a:pPr>
              <a:endParaRPr lang="en-US" sz="900" b="1" kern="1200" dirty="0">
                <a:solidFill>
                  <a:srgbClr val="000000"/>
                </a:solidFill>
              </a:endParaRPr>
            </a:p>
            <a:p>
              <a:pPr algn="ctr" defTabSz="354211" rtl="0" fontAlgn="base">
                <a:lnSpc>
                  <a:spcPct val="90000"/>
                </a:lnSpc>
                <a:spcBef>
                  <a:spcPct val="0"/>
                </a:spcBef>
                <a:spcAft>
                  <a:spcPct val="35000"/>
                </a:spcAft>
              </a:pPr>
              <a:endParaRPr lang="en-US" sz="900" kern="1200" dirty="0">
                <a:solidFill>
                  <a:srgbClr val="000000"/>
                </a:solidFill>
              </a:endParaRPr>
            </a:p>
            <a:p>
              <a:pPr algn="ctr" defTabSz="354211" rtl="0" fontAlgn="base">
                <a:lnSpc>
                  <a:spcPct val="90000"/>
                </a:lnSpc>
                <a:spcBef>
                  <a:spcPct val="0"/>
                </a:spcBef>
                <a:spcAft>
                  <a:spcPct val="35000"/>
                </a:spcAft>
              </a:pPr>
              <a:endParaRPr lang="en-US" sz="1400" kern="1200" dirty="0">
                <a:solidFill>
                  <a:srgbClr val="000000"/>
                </a:solidFill>
                <a:latin typeface="Arial" panose="020B0604020202020204" pitchFamily="34" charset="0"/>
                <a:cs typeface="Arial" panose="020B0604020202020204" pitchFamily="34" charset="0"/>
              </a:endParaRPr>
            </a:p>
            <a:p>
              <a:pPr algn="ctr" defTabSz="354211" rtl="0" fontAlgn="base">
                <a:lnSpc>
                  <a:spcPct val="90000"/>
                </a:lnSpc>
                <a:spcBef>
                  <a:spcPct val="0"/>
                </a:spcBef>
                <a:spcAft>
                  <a:spcPct val="35000"/>
                </a:spcAft>
              </a:pPr>
              <a:r>
                <a:rPr lang="en-US" sz="1400" b="1" kern="1200" dirty="0">
                  <a:solidFill>
                    <a:srgbClr val="000000"/>
                  </a:solidFill>
                  <a:latin typeface="Arial" panose="020B0604020202020204" pitchFamily="34" charset="0"/>
                  <a:cs typeface="Arial" panose="020B0604020202020204" pitchFamily="34" charset="0"/>
                </a:rPr>
                <a:t>ICU</a:t>
              </a:r>
              <a:r>
                <a:rPr lang="en-US" sz="1400" b="1" kern="1200" baseline="30000" dirty="0">
                  <a:solidFill>
                    <a:srgbClr val="000000"/>
                  </a:solidFill>
                  <a:latin typeface="Arial" panose="020B0604020202020204" pitchFamily="34" charset="0"/>
                  <a:cs typeface="Arial" panose="020B0604020202020204" pitchFamily="34" charset="0"/>
                </a:rPr>
                <a:t>1</a:t>
              </a:r>
            </a:p>
            <a:p>
              <a:pPr algn="ctr" defTabSz="354211" rtl="0" fontAlgn="base">
                <a:lnSpc>
                  <a:spcPct val="90000"/>
                </a:lnSpc>
                <a:spcBef>
                  <a:spcPct val="0"/>
                </a:spcBef>
                <a:spcAft>
                  <a:spcPct val="35000"/>
                </a:spcAft>
              </a:pPr>
              <a:r>
                <a:rPr lang="en-US" sz="1400" b="1" i="1" kern="1200" dirty="0">
                  <a:solidFill>
                    <a:srgbClr val="000000"/>
                  </a:solidFill>
                  <a:latin typeface="Arial" panose="020B0604020202020204" pitchFamily="34" charset="0"/>
                  <a:cs typeface="Arial" panose="020B0604020202020204" pitchFamily="34" charset="0"/>
                </a:rPr>
                <a:t>Flush Now:  The use of technology to prevent occlusions in jejunal feeding tubes – a pilot evaluation</a:t>
              </a:r>
            </a:p>
            <a:p>
              <a:pPr marL="128588" indent="-128588" algn="l" defTabSz="354211" rtl="0" fontAlgn="base">
                <a:lnSpc>
                  <a:spcPct val="90000"/>
                </a:lnSpc>
                <a:spcBef>
                  <a:spcPct val="0"/>
                </a:spcBef>
                <a:spcAft>
                  <a:spcPct val="35000"/>
                </a:spcAft>
                <a:buFont typeface="Arial" panose="020B0604020202020204" pitchFamily="34" charset="0"/>
                <a:buChar char="•"/>
              </a:pPr>
              <a:r>
                <a:rPr lang="en-US" sz="1400" kern="1200" dirty="0">
                  <a:solidFill>
                    <a:srgbClr val="000000"/>
                  </a:solidFill>
                  <a:latin typeface="Arial" panose="020B0604020202020204" pitchFamily="34" charset="0"/>
                  <a:cs typeface="Arial" panose="020B0604020202020204" pitchFamily="34" charset="0"/>
                </a:rPr>
                <a:t>Automatic pump delivery of enteral water flushes </a:t>
              </a:r>
              <a:r>
                <a:rPr lang="en-US" sz="1400" kern="1200" dirty="0" smtClean="0">
                  <a:solidFill>
                    <a:srgbClr val="000000"/>
                  </a:solidFill>
                  <a:latin typeface="Arial" panose="020B0604020202020204" pitchFamily="34" charset="0"/>
                  <a:cs typeface="Arial" panose="020B0604020202020204" pitchFamily="34" charset="0"/>
                </a:rPr>
                <a:t>and </a:t>
              </a:r>
              <a:r>
                <a:rPr lang="en-US" sz="1400" kern="1200" dirty="0">
                  <a:solidFill>
                    <a:srgbClr val="000000"/>
                  </a:solidFill>
                  <a:latin typeface="Arial" panose="020B0604020202020204" pitchFamily="34" charset="0"/>
                  <a:cs typeface="Arial" panose="020B0604020202020204" pitchFamily="34" charset="0"/>
                </a:rPr>
                <a:t>hydration eliminated jejunal tube occlusions on a hospital ward</a:t>
              </a:r>
            </a:p>
            <a:p>
              <a:pPr marL="128588" indent="-128588" algn="l" defTabSz="354211" rtl="0" fontAlgn="base">
                <a:lnSpc>
                  <a:spcPct val="90000"/>
                </a:lnSpc>
                <a:spcBef>
                  <a:spcPct val="0"/>
                </a:spcBef>
                <a:spcAft>
                  <a:spcPct val="35000"/>
                </a:spcAft>
                <a:buFont typeface="Arial" panose="020B0604020202020204" pitchFamily="34" charset="0"/>
                <a:buChar char="•"/>
              </a:pPr>
              <a:r>
                <a:rPr lang="en-US" sz="1400" kern="1200" dirty="0">
                  <a:solidFill>
                    <a:srgbClr val="000000"/>
                  </a:solidFill>
                  <a:latin typeface="Arial" panose="020B0604020202020204" pitchFamily="34" charset="0"/>
                  <a:cs typeface="Arial" panose="020B0604020202020204" pitchFamily="34" charset="0"/>
                </a:rPr>
                <a:t>The use of technology to deliver water flush orders may reduce nursing time and improve nursing efficiency</a:t>
              </a:r>
            </a:p>
            <a:p>
              <a:pPr algn="ctr" defTabSz="354211" rtl="0" fontAlgn="base">
                <a:lnSpc>
                  <a:spcPct val="90000"/>
                </a:lnSpc>
                <a:spcBef>
                  <a:spcPct val="0"/>
                </a:spcBef>
                <a:spcAft>
                  <a:spcPct val="35000"/>
                </a:spcAft>
              </a:pPr>
              <a:endParaRPr lang="en-US" sz="900" kern="1200" dirty="0">
                <a:solidFill>
                  <a:srgbClr val="000000"/>
                </a:solidFill>
              </a:endParaRPr>
            </a:p>
            <a:p>
              <a:pPr algn="ctr" defTabSz="354211" rtl="0" fontAlgn="base">
                <a:lnSpc>
                  <a:spcPct val="90000"/>
                </a:lnSpc>
                <a:spcBef>
                  <a:spcPct val="0"/>
                </a:spcBef>
                <a:spcAft>
                  <a:spcPct val="35000"/>
                </a:spcAft>
              </a:pPr>
              <a:endParaRPr lang="en-US" sz="900" kern="1200" dirty="0">
                <a:solidFill>
                  <a:srgbClr val="000000"/>
                </a:solidFill>
              </a:endParaRPr>
            </a:p>
            <a:p>
              <a:pPr algn="ctr" defTabSz="354211" rtl="0" fontAlgn="base">
                <a:lnSpc>
                  <a:spcPct val="90000"/>
                </a:lnSpc>
                <a:spcBef>
                  <a:spcPct val="0"/>
                </a:spcBef>
                <a:spcAft>
                  <a:spcPct val="35000"/>
                </a:spcAft>
              </a:pPr>
              <a:endParaRPr lang="en-US" sz="900" kern="1200" dirty="0">
                <a:solidFill>
                  <a:srgbClr val="000000"/>
                </a:solidFill>
              </a:endParaRPr>
            </a:p>
            <a:p>
              <a:pPr algn="ctr" defTabSz="354211" rtl="0" fontAlgn="base">
                <a:lnSpc>
                  <a:spcPct val="90000"/>
                </a:lnSpc>
                <a:spcBef>
                  <a:spcPct val="0"/>
                </a:spcBef>
                <a:spcAft>
                  <a:spcPct val="35000"/>
                </a:spcAft>
              </a:pPr>
              <a:endParaRPr lang="en-US" sz="900" kern="1200" dirty="0">
                <a:solidFill>
                  <a:srgbClr val="000000"/>
                </a:solidFill>
              </a:endParaRPr>
            </a:p>
            <a:p>
              <a:pPr algn="ctr" defTabSz="354211" rtl="0" fontAlgn="base">
                <a:lnSpc>
                  <a:spcPct val="90000"/>
                </a:lnSpc>
                <a:spcBef>
                  <a:spcPct val="0"/>
                </a:spcBef>
                <a:spcAft>
                  <a:spcPct val="35000"/>
                </a:spcAft>
              </a:pPr>
              <a:endParaRPr lang="en-US" sz="900" kern="1200" dirty="0">
                <a:solidFill>
                  <a:srgbClr val="000000"/>
                </a:solidFill>
              </a:endParaRPr>
            </a:p>
          </p:txBody>
        </p:sp>
        <p:sp>
          <p:nvSpPr>
            <p:cNvPr id="11" name="Freeform 10"/>
            <p:cNvSpPr/>
            <p:nvPr/>
          </p:nvSpPr>
          <p:spPr>
            <a:xfrm>
              <a:off x="1815053" y="5654491"/>
              <a:ext cx="10373038" cy="2248563"/>
            </a:xfrm>
            <a:custGeom>
              <a:avLst/>
              <a:gdLst>
                <a:gd name="connsiteX0" fmla="*/ 0 w 1602985"/>
                <a:gd name="connsiteY0" fmla="*/ 160299 h 2192461"/>
                <a:gd name="connsiteX1" fmla="*/ 160299 w 1602985"/>
                <a:gd name="connsiteY1" fmla="*/ 0 h 2192461"/>
                <a:gd name="connsiteX2" fmla="*/ 1442687 w 1602985"/>
                <a:gd name="connsiteY2" fmla="*/ 0 h 2192461"/>
                <a:gd name="connsiteX3" fmla="*/ 1602986 w 1602985"/>
                <a:gd name="connsiteY3" fmla="*/ 160299 h 2192461"/>
                <a:gd name="connsiteX4" fmla="*/ 1602985 w 1602985"/>
                <a:gd name="connsiteY4" fmla="*/ 2032163 h 2192461"/>
                <a:gd name="connsiteX5" fmla="*/ 1442686 w 1602985"/>
                <a:gd name="connsiteY5" fmla="*/ 2192462 h 2192461"/>
                <a:gd name="connsiteX6" fmla="*/ 160299 w 1602985"/>
                <a:gd name="connsiteY6" fmla="*/ 2192461 h 2192461"/>
                <a:gd name="connsiteX7" fmla="*/ 0 w 1602985"/>
                <a:gd name="connsiteY7" fmla="*/ 2032162 h 2192461"/>
                <a:gd name="connsiteX8" fmla="*/ 0 w 1602985"/>
                <a:gd name="connsiteY8" fmla="*/ 160299 h 219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2985" h="2192461">
                  <a:moveTo>
                    <a:pt x="0" y="160299"/>
                  </a:moveTo>
                  <a:cubicBezTo>
                    <a:pt x="0" y="71768"/>
                    <a:pt x="71768" y="0"/>
                    <a:pt x="160299" y="0"/>
                  </a:cubicBezTo>
                  <a:lnTo>
                    <a:pt x="1442687" y="0"/>
                  </a:lnTo>
                  <a:cubicBezTo>
                    <a:pt x="1531218" y="0"/>
                    <a:pt x="1602986" y="71768"/>
                    <a:pt x="1602986" y="160299"/>
                  </a:cubicBezTo>
                  <a:cubicBezTo>
                    <a:pt x="1602986" y="784254"/>
                    <a:pt x="1602985" y="1408208"/>
                    <a:pt x="1602985" y="2032163"/>
                  </a:cubicBezTo>
                  <a:cubicBezTo>
                    <a:pt x="1602985" y="2120694"/>
                    <a:pt x="1531217" y="2192462"/>
                    <a:pt x="1442686" y="2192462"/>
                  </a:cubicBezTo>
                  <a:lnTo>
                    <a:pt x="160299" y="2192461"/>
                  </a:lnTo>
                  <a:cubicBezTo>
                    <a:pt x="71768" y="2192461"/>
                    <a:pt x="0" y="2120693"/>
                    <a:pt x="0" y="2032162"/>
                  </a:cubicBezTo>
                  <a:lnTo>
                    <a:pt x="0" y="160299"/>
                  </a:lnTo>
                  <a:close/>
                </a:path>
              </a:pathLst>
            </a:custGeom>
            <a:grpFill/>
            <a:ln>
              <a:solidFill>
                <a:schemeClr val="accent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790" tIns="83790" rIns="83790" bIns="83790" numCol="1" spcCol="1270" anchor="ctr" anchorCtr="0">
              <a:noAutofit/>
            </a:bodyPr>
            <a:lstStyle/>
            <a:p>
              <a:pPr algn="ctr" defTabSz="354211" rtl="0" fontAlgn="base">
                <a:lnSpc>
                  <a:spcPct val="90000"/>
                </a:lnSpc>
                <a:spcBef>
                  <a:spcPct val="0"/>
                </a:spcBef>
                <a:spcAft>
                  <a:spcPct val="35000"/>
                </a:spcAft>
              </a:pPr>
              <a:endParaRPr lang="en-US" sz="900" b="1" kern="1200" dirty="0">
                <a:solidFill>
                  <a:srgbClr val="000000"/>
                </a:solidFill>
              </a:endParaRPr>
            </a:p>
            <a:p>
              <a:pPr algn="ctr" defTabSz="354211" rtl="0" fontAlgn="base">
                <a:lnSpc>
                  <a:spcPct val="90000"/>
                </a:lnSpc>
                <a:spcBef>
                  <a:spcPct val="0"/>
                </a:spcBef>
                <a:spcAft>
                  <a:spcPct val="35000"/>
                </a:spcAft>
              </a:pPr>
              <a:endParaRPr lang="en-US" sz="900" b="1" kern="1200" dirty="0">
                <a:solidFill>
                  <a:srgbClr val="000000"/>
                </a:solidFill>
              </a:endParaRPr>
            </a:p>
            <a:p>
              <a:pPr algn="ctr" defTabSz="354211" rtl="0" fontAlgn="base">
                <a:lnSpc>
                  <a:spcPct val="90000"/>
                </a:lnSpc>
                <a:spcBef>
                  <a:spcPct val="0"/>
                </a:spcBef>
                <a:spcAft>
                  <a:spcPct val="35000"/>
                </a:spcAft>
              </a:pPr>
              <a:r>
                <a:rPr lang="en-US" sz="1400" b="1" kern="1200" dirty="0">
                  <a:solidFill>
                    <a:srgbClr val="000000"/>
                  </a:solidFill>
                  <a:latin typeface="Arial" panose="020B0604020202020204" pitchFamily="34" charset="0"/>
                  <a:cs typeface="Arial" panose="020B0604020202020204" pitchFamily="34" charset="0"/>
                </a:rPr>
                <a:t>ICU &amp; General Care Floor</a:t>
              </a:r>
              <a:r>
                <a:rPr lang="en-US" sz="1400" b="1" kern="1200" baseline="30000" dirty="0">
                  <a:solidFill>
                    <a:srgbClr val="000000"/>
                  </a:solidFill>
                  <a:latin typeface="Arial" panose="020B0604020202020204" pitchFamily="34" charset="0"/>
                  <a:cs typeface="Arial" panose="020B0604020202020204" pitchFamily="34" charset="0"/>
                </a:rPr>
                <a:t>2</a:t>
              </a:r>
              <a:endParaRPr lang="en-US" sz="1400" b="1" kern="1200" dirty="0">
                <a:solidFill>
                  <a:srgbClr val="000000"/>
                </a:solidFill>
                <a:latin typeface="Arial" panose="020B0604020202020204" pitchFamily="34" charset="0"/>
                <a:cs typeface="Arial" panose="020B0604020202020204" pitchFamily="34" charset="0"/>
              </a:endParaRPr>
            </a:p>
            <a:p>
              <a:pPr algn="ctr" defTabSz="354211" rtl="0" fontAlgn="base">
                <a:lnSpc>
                  <a:spcPct val="90000"/>
                </a:lnSpc>
                <a:spcBef>
                  <a:spcPct val="0"/>
                </a:spcBef>
                <a:spcAft>
                  <a:spcPct val="35000"/>
                </a:spcAft>
              </a:pPr>
              <a:r>
                <a:rPr lang="en-US" sz="1400" b="1" i="1" kern="1200" dirty="0">
                  <a:solidFill>
                    <a:srgbClr val="000000"/>
                  </a:solidFill>
                  <a:latin typeface="Arial" panose="020B0604020202020204" pitchFamily="34" charset="0"/>
                  <a:cs typeface="Arial" panose="020B0604020202020204" pitchFamily="34" charset="0"/>
                </a:rPr>
                <a:t>Attainment of enteral nutrition water flush orders using manual syringe versus automated pump delivery</a:t>
              </a:r>
            </a:p>
            <a:p>
              <a:pPr marL="128588" indent="-128588" algn="l" defTabSz="354211" rtl="0" fontAlgn="base">
                <a:lnSpc>
                  <a:spcPct val="90000"/>
                </a:lnSpc>
                <a:spcBef>
                  <a:spcPct val="0"/>
                </a:spcBef>
                <a:spcAft>
                  <a:spcPct val="35000"/>
                </a:spcAft>
                <a:buFont typeface="Arial" panose="020B0604020202020204" pitchFamily="34" charset="0"/>
                <a:buChar char="•"/>
              </a:pPr>
              <a:r>
                <a:rPr lang="en-US" sz="1400" kern="1200" dirty="0">
                  <a:solidFill>
                    <a:srgbClr val="000000"/>
                  </a:solidFill>
                  <a:latin typeface="Arial" panose="020B0604020202020204" pitchFamily="34" charset="0"/>
                  <a:cs typeface="Arial" panose="020B0604020202020204" pitchFamily="34" charset="0"/>
                </a:rPr>
                <a:t>The majority of enteral fed patients in both settings did not receive their full prescription for water flushes when </a:t>
              </a:r>
              <a:r>
                <a:rPr lang="en-US" sz="1400" kern="1200" dirty="0" smtClean="0">
                  <a:solidFill>
                    <a:srgbClr val="000000"/>
                  </a:solidFill>
                  <a:latin typeface="Arial" panose="020B0604020202020204" pitchFamily="34" charset="0"/>
                  <a:cs typeface="Arial" panose="020B0604020202020204" pitchFamily="34" charset="0"/>
                </a:rPr>
                <a:t>manually delivered</a:t>
              </a:r>
              <a:endParaRPr lang="en-US" sz="1400" kern="1200" dirty="0">
                <a:solidFill>
                  <a:srgbClr val="000000"/>
                </a:solidFill>
                <a:latin typeface="Arial" panose="020B0604020202020204" pitchFamily="34" charset="0"/>
                <a:cs typeface="Arial" panose="020B0604020202020204" pitchFamily="34" charset="0"/>
              </a:endParaRPr>
            </a:p>
            <a:p>
              <a:pPr marL="128588" indent="-128588" algn="l" defTabSz="354211" rtl="0" fontAlgn="base">
                <a:lnSpc>
                  <a:spcPct val="90000"/>
                </a:lnSpc>
                <a:spcBef>
                  <a:spcPct val="0"/>
                </a:spcBef>
                <a:spcAft>
                  <a:spcPct val="35000"/>
                </a:spcAft>
                <a:buFont typeface="Arial" panose="020B0604020202020204" pitchFamily="34" charset="0"/>
                <a:buChar char="•"/>
              </a:pPr>
              <a:r>
                <a:rPr lang="en-US" sz="1400" kern="1200" dirty="0">
                  <a:solidFill>
                    <a:srgbClr val="000000"/>
                  </a:solidFill>
                  <a:latin typeface="Arial" panose="020B0604020202020204" pitchFamily="34" charset="0"/>
                  <a:cs typeface="Arial" panose="020B0604020202020204" pitchFamily="34" charset="0"/>
                </a:rPr>
                <a:t>The use of an automated feed and flush pump in conjunction with an education and awareness program </a:t>
              </a:r>
              <a:r>
                <a:rPr lang="en-US" sz="1400" kern="1200" dirty="0" smtClean="0">
                  <a:solidFill>
                    <a:srgbClr val="000000"/>
                  </a:solidFill>
                  <a:latin typeface="Arial" panose="020B0604020202020204" pitchFamily="34" charset="0"/>
                  <a:cs typeface="Arial" panose="020B0604020202020204" pitchFamily="34" charset="0"/>
                </a:rPr>
                <a:t>resulted </a:t>
              </a:r>
              <a:r>
                <a:rPr lang="en-US" sz="1400" kern="1200" dirty="0">
                  <a:solidFill>
                    <a:srgbClr val="000000"/>
                  </a:solidFill>
                  <a:latin typeface="Arial" panose="020B0604020202020204" pitchFamily="34" charset="0"/>
                  <a:cs typeface="Arial" panose="020B0604020202020204" pitchFamily="34" charset="0"/>
                </a:rPr>
                <a:t>in a 46.7% improvement in delivery of ordered water flushes</a:t>
              </a:r>
            </a:p>
            <a:p>
              <a:pPr algn="ctr" defTabSz="354211" rtl="0" fontAlgn="base">
                <a:lnSpc>
                  <a:spcPct val="90000"/>
                </a:lnSpc>
                <a:spcBef>
                  <a:spcPct val="0"/>
                </a:spcBef>
                <a:spcAft>
                  <a:spcPct val="35000"/>
                </a:spcAft>
              </a:pPr>
              <a:endParaRPr lang="en-US" sz="1200" b="1" kern="1200" dirty="0">
                <a:solidFill>
                  <a:srgbClr val="000000"/>
                </a:solidFill>
              </a:endParaRPr>
            </a:p>
            <a:p>
              <a:pPr algn="ctr" defTabSz="354211" rtl="0" fontAlgn="base">
                <a:lnSpc>
                  <a:spcPct val="90000"/>
                </a:lnSpc>
                <a:spcBef>
                  <a:spcPct val="0"/>
                </a:spcBef>
                <a:spcAft>
                  <a:spcPct val="35000"/>
                </a:spcAft>
              </a:pPr>
              <a:endParaRPr lang="en-US" sz="900" kern="1200" dirty="0">
                <a:solidFill>
                  <a:srgbClr val="000000"/>
                </a:solidFill>
              </a:endParaRPr>
            </a:p>
          </p:txBody>
        </p:sp>
      </p:grpSp>
      <p:sp>
        <p:nvSpPr>
          <p:cNvPr id="2" name="TextBox 1"/>
          <p:cNvSpPr txBox="1"/>
          <p:nvPr/>
        </p:nvSpPr>
        <p:spPr>
          <a:xfrm>
            <a:off x="307701" y="5832668"/>
            <a:ext cx="11834949" cy="7694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67375" marR="0" lvl="0" indent="-367375" algn="l" defTabSz="914400" rtl="0" eaLnBrk="1" fontAlgn="base" latinLnBrk="0" hangingPunct="1">
              <a:lnSpc>
                <a:spcPct val="100000"/>
              </a:lnSpc>
              <a:spcBef>
                <a:spcPct val="0"/>
              </a:spcBef>
              <a:spcAft>
                <a:spcPct val="0"/>
              </a:spcAft>
              <a:buClrTx/>
              <a:buSzTx/>
              <a:buFont typeface="+mj-lt"/>
              <a:buAutoNum type="arabicPeriod"/>
              <a:tabLst/>
              <a:defRPr/>
            </a:pPr>
            <a:r>
              <a:rPr lang="en-US" sz="1100" kern="1200" dirty="0">
                <a:solidFill>
                  <a:srgbClr val="000000"/>
                </a:solidFill>
                <a:ea typeface="ＭＳ Ｐゴシック" charset="0"/>
              </a:rPr>
              <a:t>Nadeau B, Weissbrod R, Trierweiler-</a:t>
            </a:r>
            <a:r>
              <a:rPr lang="en-US" sz="1100" kern="1200" dirty="0" err="1">
                <a:solidFill>
                  <a:srgbClr val="000000"/>
                </a:solidFill>
                <a:ea typeface="ＭＳ Ｐゴシック" charset="0"/>
              </a:rPr>
              <a:t>Hauke</a:t>
            </a:r>
            <a:r>
              <a:rPr lang="en-US" sz="1100" kern="1200" dirty="0">
                <a:solidFill>
                  <a:srgbClr val="000000"/>
                </a:solidFill>
                <a:ea typeface="ＭＳ Ｐゴシック" charset="0"/>
              </a:rPr>
              <a:t> B. Flush Now:  The use of technology to prevent occlusions in </a:t>
            </a:r>
            <a:r>
              <a:rPr lang="en-US" sz="1100" kern="1200" dirty="0" err="1">
                <a:solidFill>
                  <a:srgbClr val="000000"/>
                </a:solidFill>
                <a:ea typeface="ＭＳ Ｐゴシック" charset="0"/>
              </a:rPr>
              <a:t>jejunal</a:t>
            </a:r>
            <a:r>
              <a:rPr lang="en-US" sz="1100" kern="1200" dirty="0">
                <a:solidFill>
                  <a:srgbClr val="000000"/>
                </a:solidFill>
                <a:ea typeface="ＭＳ Ｐゴシック" charset="0"/>
              </a:rPr>
              <a:t> feeding tubes – a pilot evaluation. Poster presented at ESPEN Congress; Sep 2017; The Hague, The Netherlands.</a:t>
            </a:r>
          </a:p>
          <a:p>
            <a:pPr marL="367375" marR="0" lvl="0" indent="-367375" algn="l" defTabSz="914400" rtl="0" eaLnBrk="1" fontAlgn="base" latinLnBrk="0" hangingPunct="1">
              <a:lnSpc>
                <a:spcPct val="100000"/>
              </a:lnSpc>
              <a:spcBef>
                <a:spcPct val="0"/>
              </a:spcBef>
              <a:spcAft>
                <a:spcPct val="0"/>
              </a:spcAft>
              <a:buClrTx/>
              <a:buSzTx/>
              <a:buFont typeface="+mj-lt"/>
              <a:buAutoNum type="arabicPeriod"/>
              <a:tabLst/>
              <a:defRPr/>
            </a:pPr>
            <a:r>
              <a:rPr lang="en-US" sz="1100" kern="1200" dirty="0">
                <a:solidFill>
                  <a:srgbClr val="000000"/>
                </a:solidFill>
                <a:ea typeface="ＭＳ Ｐゴシック" charset="0"/>
              </a:rPr>
              <a:t>Nadeau B, </a:t>
            </a:r>
            <a:r>
              <a:rPr lang="en-US" sz="1100" kern="1200" dirty="0" err="1">
                <a:solidFill>
                  <a:srgbClr val="000000"/>
                </a:solidFill>
                <a:ea typeface="ＭＳ Ｐゴシック" charset="0"/>
              </a:rPr>
              <a:t>Pash</a:t>
            </a:r>
            <a:r>
              <a:rPr lang="en-US" sz="1100" kern="1200" dirty="0">
                <a:solidFill>
                  <a:srgbClr val="000000"/>
                </a:solidFill>
                <a:ea typeface="ＭＳ Ｐゴシック" charset="0"/>
              </a:rPr>
              <a:t> E, Parikh N. Attainment of enteral nutrition water flush orders using manual syringe versus automated pump delivery. Poster presented at: ASPEN’s CNW; Jan 2016; Austin, TX</a:t>
            </a:r>
            <a:r>
              <a:rPr lang="en-US" sz="1100" kern="1200" dirty="0" smtClean="0">
                <a:solidFill>
                  <a:srgbClr val="000000"/>
                </a:solidFill>
                <a:ea typeface="ＭＳ Ｐゴシック" charset="0"/>
              </a:rPr>
              <a:t>.</a:t>
            </a:r>
            <a:endParaRPr lang="en-US" sz="1100" kern="1200" dirty="0">
              <a:solidFill>
                <a:srgbClr val="000000"/>
              </a:solidFill>
              <a:ea typeface="ＭＳ Ｐゴシック" charset="0"/>
            </a:endParaRPr>
          </a:p>
        </p:txBody>
      </p:sp>
    </p:spTree>
    <p:extLst>
      <p:ext uri="{BB962C8B-B14F-4D97-AF65-F5344CB8AC3E}">
        <p14:creationId xmlns:p14="http://schemas.microsoft.com/office/powerpoint/2010/main" val="1346026835"/>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image10.jpeg"/>
          <p:cNvPicPr/>
          <p:nvPr/>
        </p:nvPicPr>
        <p:blipFill>
          <a:blip r:embed="rId2">
            <a:extLst/>
          </a:blip>
          <a:stretch>
            <a:fillRect/>
          </a:stretch>
        </p:blipFill>
        <p:spPr>
          <a:xfrm>
            <a:off x="0" y="0"/>
            <a:ext cx="12179300" cy="6858000"/>
          </a:xfrm>
          <a:prstGeom prst="rect">
            <a:avLst/>
          </a:prstGeom>
          <a:ln w="12700">
            <a:miter lim="400000"/>
          </a:ln>
        </p:spPr>
      </p:pic>
      <p:pic>
        <p:nvPicPr>
          <p:cNvPr id="355" name="image20.png"/>
          <p:cNvPicPr/>
          <p:nvPr/>
        </p:nvPicPr>
        <p:blipFill>
          <a:blip r:embed="rId3">
            <a:extLst/>
          </a:blip>
          <a:srcRect l="486" t="761" r="487" b="760"/>
          <a:stretch>
            <a:fillRect/>
          </a:stretch>
        </p:blipFill>
        <p:spPr>
          <a:xfrm>
            <a:off x="794010" y="1753032"/>
            <a:ext cx="8387503" cy="4519367"/>
          </a:xfrm>
          <a:prstGeom prst="rect">
            <a:avLst/>
          </a:prstGeom>
          <a:ln w="12700">
            <a:miter lim="400000"/>
          </a:ln>
          <a:effectLst>
            <a:reflection stA="32514" endPos="40000" dir="5400000" sy="-100000" algn="bl" rotWithShape="0"/>
          </a:effectLst>
        </p:spPr>
      </p:pic>
      <p:sp>
        <p:nvSpPr>
          <p:cNvPr id="356" name="Shape 356"/>
          <p:cNvSpPr/>
          <p:nvPr/>
        </p:nvSpPr>
        <p:spPr>
          <a:xfrm>
            <a:off x="987882" y="1886883"/>
            <a:ext cx="7999740" cy="4251665"/>
          </a:xfrm>
          <a:prstGeom prst="rect">
            <a:avLst/>
          </a:prstGeom>
          <a:solidFill>
            <a:srgbClr val="FFFFFF"/>
          </a:solidFill>
          <a:ln w="12700">
            <a:miter lim="400000"/>
          </a:ln>
          <a:effectLst>
            <a:outerShdw blurRad="50800" dist="38100" dir="5400000" rotWithShape="0">
              <a:srgbClr val="000000">
                <a:alpha val="35000"/>
              </a:srgbClr>
            </a:outerShdw>
          </a:effectLst>
        </p:spPr>
        <p:txBody>
          <a:bodyPr lIns="0" tIns="0" rIns="0" bIns="0" anchor="ctr"/>
          <a:lstStyle/>
          <a:p>
            <a:pPr lvl="0">
              <a:defRPr>
                <a:latin typeface="Rockwell"/>
                <a:ea typeface="Rockwell"/>
                <a:cs typeface="Rockwell"/>
                <a:sym typeface="Rockwell"/>
              </a:defRPr>
            </a:pPr>
            <a:endParaRPr/>
          </a:p>
        </p:txBody>
      </p:sp>
      <p:sp>
        <p:nvSpPr>
          <p:cNvPr id="358" name="Shape 358"/>
          <p:cNvSpPr/>
          <p:nvPr/>
        </p:nvSpPr>
        <p:spPr>
          <a:xfrm>
            <a:off x="9487838" y="2365503"/>
            <a:ext cx="2331908" cy="1631212"/>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spcBef>
                <a:spcPts val="800"/>
              </a:spcBef>
              <a:defRPr sz="1600" b="1"/>
            </a:lvl1pPr>
          </a:lstStyle>
          <a:p>
            <a:pPr lvl="0">
              <a:defRPr sz="1800" b="0"/>
            </a:pPr>
            <a:r>
              <a:rPr sz="1600" b="1" dirty="0" smtClean="0"/>
              <a:t>“</a:t>
            </a:r>
            <a:r>
              <a:rPr lang="en-CA" sz="2000" b="1" dirty="0" smtClean="0"/>
              <a:t>50% of protein/calorie debt is due to low start point and slow ramp ups</a:t>
            </a:r>
            <a:r>
              <a:rPr sz="2000" b="1" dirty="0" smtClean="0"/>
              <a:t>.” </a:t>
            </a:r>
            <a:endParaRPr sz="2000" b="1" dirty="0"/>
          </a:p>
        </p:txBody>
      </p:sp>
      <p:sp>
        <p:nvSpPr>
          <p:cNvPr id="359" name="Shape 359"/>
          <p:cNvSpPr/>
          <p:nvPr/>
        </p:nvSpPr>
        <p:spPr>
          <a:xfrm>
            <a:off x="3441533" y="2285108"/>
            <a:ext cx="2742980" cy="8280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spcBef>
                <a:spcPts val="1400"/>
              </a:spcBef>
              <a:defRPr sz="2400">
                <a:latin typeface="Effra"/>
                <a:ea typeface="Effra"/>
                <a:cs typeface="Effra"/>
                <a:sym typeface="Effra"/>
              </a:defRPr>
            </a:lvl1pPr>
          </a:lstStyle>
          <a:p>
            <a:pPr lvl="0">
              <a:defRPr sz="1800"/>
            </a:pPr>
            <a:r>
              <a:rPr sz="2400"/>
              <a:t>Start feeds at 25 ml/h</a:t>
            </a:r>
          </a:p>
        </p:txBody>
      </p:sp>
      <p:sp>
        <p:nvSpPr>
          <p:cNvPr id="360" name="Shape 360"/>
          <p:cNvSpPr/>
          <p:nvPr/>
        </p:nvSpPr>
        <p:spPr>
          <a:xfrm>
            <a:off x="3116706" y="2173073"/>
            <a:ext cx="3464816" cy="101057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320" y="0"/>
                </a:lnTo>
                <a:lnTo>
                  <a:pt x="17280" y="0"/>
                </a:lnTo>
                <a:lnTo>
                  <a:pt x="21600" y="10800"/>
                </a:lnTo>
                <a:lnTo>
                  <a:pt x="17280" y="21600"/>
                </a:lnTo>
                <a:lnTo>
                  <a:pt x="4320" y="21600"/>
                </a:lnTo>
                <a:close/>
              </a:path>
            </a:pathLst>
          </a:custGeom>
          <a:ln w="12700">
            <a:solidFill>
              <a:srgbClr val="376AA9"/>
            </a:solidFill>
            <a:miter/>
          </a:ln>
        </p:spPr>
        <p:txBody>
          <a:bodyPr lIns="0" tIns="0" rIns="0" bIns="0" anchor="ctr"/>
          <a:lstStyle/>
          <a:p>
            <a:pPr lvl="0" algn="ctr">
              <a:defRPr sz="2400">
                <a:solidFill>
                  <a:srgbClr val="C6E7FC"/>
                </a:solidFill>
                <a:latin typeface="Arial"/>
                <a:ea typeface="Arial"/>
                <a:cs typeface="Arial"/>
                <a:sym typeface="Arial"/>
              </a:defRPr>
            </a:pPr>
            <a:endParaRPr/>
          </a:p>
        </p:txBody>
      </p:sp>
      <p:sp>
        <p:nvSpPr>
          <p:cNvPr id="361" name="Shape 361"/>
          <p:cNvSpPr/>
          <p:nvPr/>
        </p:nvSpPr>
        <p:spPr>
          <a:xfrm>
            <a:off x="4632562" y="3183644"/>
            <a:ext cx="433104" cy="505288"/>
          </a:xfrm>
          <a:custGeom>
            <a:avLst/>
            <a:gdLst/>
            <a:ahLst/>
            <a:cxnLst>
              <a:cxn ang="0">
                <a:pos x="wd2" y="hd2"/>
              </a:cxn>
              <a:cxn ang="5400000">
                <a:pos x="wd2" y="hd2"/>
              </a:cxn>
              <a:cxn ang="10800000">
                <a:pos x="wd2" y="hd2"/>
              </a:cxn>
              <a:cxn ang="16200000">
                <a:pos x="wd2" y="hd2"/>
              </a:cxn>
            </a:cxnLst>
            <a:rect l="0" t="0" r="r" b="b"/>
            <a:pathLst>
              <a:path w="21600" h="21600" extrusionOk="0">
                <a:moveTo>
                  <a:pt x="0" y="16800"/>
                </a:moveTo>
                <a:lnTo>
                  <a:pt x="5400" y="16800"/>
                </a:lnTo>
                <a:lnTo>
                  <a:pt x="5400" y="0"/>
                </a:lnTo>
                <a:lnTo>
                  <a:pt x="16200" y="0"/>
                </a:lnTo>
                <a:lnTo>
                  <a:pt x="16200" y="16800"/>
                </a:lnTo>
                <a:lnTo>
                  <a:pt x="21600" y="16800"/>
                </a:lnTo>
                <a:lnTo>
                  <a:pt x="10800" y="21600"/>
                </a:lnTo>
                <a:close/>
              </a:path>
            </a:pathLst>
          </a:custGeom>
          <a:ln w="12700">
            <a:solidFill>
              <a:srgbClr val="C6E7FC"/>
            </a:solidFill>
            <a:miter/>
          </a:ln>
        </p:spPr>
        <p:txBody>
          <a:bodyPr lIns="0" tIns="0" rIns="0" bIns="0" anchor="ctr"/>
          <a:lstStyle/>
          <a:p>
            <a:pPr lvl="0" algn="ctr">
              <a:defRPr sz="2400">
                <a:solidFill>
                  <a:srgbClr val="C6E7FC"/>
                </a:solidFill>
                <a:latin typeface="Arial"/>
                <a:ea typeface="Arial"/>
                <a:cs typeface="Arial"/>
                <a:sym typeface="Arial"/>
              </a:defRPr>
            </a:pPr>
            <a:endParaRPr/>
          </a:p>
        </p:txBody>
      </p:sp>
      <p:sp>
        <p:nvSpPr>
          <p:cNvPr id="362" name="Shape 362"/>
          <p:cNvSpPr/>
          <p:nvPr/>
        </p:nvSpPr>
        <p:spPr>
          <a:xfrm>
            <a:off x="3910736" y="3977672"/>
            <a:ext cx="1918105" cy="83099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spcBef>
                <a:spcPts val="1400"/>
              </a:spcBef>
              <a:defRPr sz="2400">
                <a:latin typeface="Effra"/>
                <a:ea typeface="Effra"/>
                <a:cs typeface="Effra"/>
                <a:sym typeface="Effra"/>
              </a:defRPr>
            </a:lvl1pPr>
          </a:lstStyle>
          <a:p>
            <a:pPr lvl="0">
              <a:defRPr sz="1800"/>
            </a:pPr>
            <a:r>
              <a:rPr sz="2400"/>
              <a:t>Check Residuals q4h</a:t>
            </a:r>
          </a:p>
        </p:txBody>
      </p:sp>
      <p:sp>
        <p:nvSpPr>
          <p:cNvPr id="363" name="Shape 363"/>
          <p:cNvSpPr/>
          <p:nvPr/>
        </p:nvSpPr>
        <p:spPr>
          <a:xfrm>
            <a:off x="3128168" y="3833297"/>
            <a:ext cx="3369710" cy="129930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40" y="7228"/>
                </a:lnTo>
                <a:lnTo>
                  <a:pt x="2140" y="10800"/>
                </a:lnTo>
                <a:lnTo>
                  <a:pt x="2834" y="10800"/>
                </a:lnTo>
                <a:lnTo>
                  <a:pt x="2834" y="0"/>
                </a:lnTo>
                <a:lnTo>
                  <a:pt x="18766" y="0"/>
                </a:lnTo>
                <a:lnTo>
                  <a:pt x="18766" y="10800"/>
                </a:lnTo>
                <a:lnTo>
                  <a:pt x="19460" y="10800"/>
                </a:lnTo>
                <a:lnTo>
                  <a:pt x="19460" y="7228"/>
                </a:lnTo>
                <a:lnTo>
                  <a:pt x="21600" y="10800"/>
                </a:lnTo>
                <a:lnTo>
                  <a:pt x="19460" y="14372"/>
                </a:lnTo>
                <a:lnTo>
                  <a:pt x="19460" y="10800"/>
                </a:lnTo>
                <a:lnTo>
                  <a:pt x="18766" y="10800"/>
                </a:lnTo>
                <a:lnTo>
                  <a:pt x="18766" y="21600"/>
                </a:lnTo>
                <a:lnTo>
                  <a:pt x="2834" y="21600"/>
                </a:lnTo>
                <a:lnTo>
                  <a:pt x="2834" y="10800"/>
                </a:lnTo>
                <a:lnTo>
                  <a:pt x="2140" y="10800"/>
                </a:lnTo>
                <a:lnTo>
                  <a:pt x="2140" y="14372"/>
                </a:lnTo>
                <a:close/>
              </a:path>
            </a:pathLst>
          </a:custGeom>
          <a:ln w="12700">
            <a:solidFill>
              <a:srgbClr val="376AA9"/>
            </a:solidFill>
            <a:miter/>
          </a:ln>
        </p:spPr>
        <p:txBody>
          <a:bodyPr lIns="0" tIns="0" rIns="0" bIns="0" anchor="ctr"/>
          <a:lstStyle/>
          <a:p>
            <a:pPr lvl="0" algn="ctr">
              <a:defRPr sz="2400">
                <a:solidFill>
                  <a:srgbClr val="C6E7FC"/>
                </a:solidFill>
                <a:latin typeface="Arial"/>
                <a:ea typeface="Arial"/>
                <a:cs typeface="Arial"/>
                <a:sym typeface="Arial"/>
              </a:defRPr>
            </a:pPr>
            <a:endParaRPr/>
          </a:p>
        </p:txBody>
      </p:sp>
      <p:sp>
        <p:nvSpPr>
          <p:cNvPr id="364" name="Shape 364"/>
          <p:cNvSpPr/>
          <p:nvPr/>
        </p:nvSpPr>
        <p:spPr>
          <a:xfrm>
            <a:off x="1139384" y="3400196"/>
            <a:ext cx="2038568" cy="215443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lgn="ctr">
              <a:spcBef>
                <a:spcPts val="1400"/>
              </a:spcBef>
            </a:pPr>
            <a:r>
              <a:rPr sz="2400">
                <a:latin typeface="Effra"/>
                <a:ea typeface="Effra"/>
                <a:cs typeface="Effra"/>
                <a:sym typeface="Effra"/>
              </a:rPr>
              <a:t>&gt; 250 ml</a:t>
            </a:r>
            <a:endParaRPr sz="3200">
              <a:latin typeface="Rockwell"/>
              <a:ea typeface="Rockwell"/>
              <a:cs typeface="Rockwell"/>
              <a:sym typeface="Rockwell"/>
            </a:endParaRPr>
          </a:p>
          <a:p>
            <a:pPr lvl="0" algn="ctr">
              <a:spcBef>
                <a:spcPts val="1200"/>
              </a:spcBef>
              <a:buSzPct val="100000"/>
              <a:buFont typeface="Helvetica"/>
              <a:buChar char="•"/>
            </a:pPr>
            <a:r>
              <a:rPr sz="2000">
                <a:latin typeface="Effra"/>
                <a:ea typeface="Effra"/>
                <a:cs typeface="Effra"/>
                <a:sym typeface="Effra"/>
              </a:rPr>
              <a:t>hold feeds</a:t>
            </a:r>
            <a:endParaRPr sz="3200">
              <a:latin typeface="Rockwell"/>
              <a:ea typeface="Rockwell"/>
              <a:cs typeface="Rockwell"/>
              <a:sym typeface="Rockwell"/>
            </a:endParaRPr>
          </a:p>
          <a:p>
            <a:pPr lvl="0" algn="ctr">
              <a:spcBef>
                <a:spcPts val="1200"/>
              </a:spcBef>
              <a:buSzPct val="100000"/>
              <a:buFont typeface="Helvetica"/>
              <a:buChar char="•"/>
            </a:pPr>
            <a:r>
              <a:rPr sz="2000">
                <a:latin typeface="Effra"/>
                <a:ea typeface="Effra"/>
                <a:cs typeface="Effra"/>
                <a:sym typeface="Effra"/>
              </a:rPr>
              <a:t>add motility agent</a:t>
            </a:r>
            <a:endParaRPr sz="3200">
              <a:latin typeface="Rockwell"/>
              <a:ea typeface="Rockwell"/>
              <a:cs typeface="Rockwell"/>
              <a:sym typeface="Rockwell"/>
            </a:endParaRPr>
          </a:p>
          <a:p>
            <a:pPr lvl="0" algn="ctr">
              <a:spcBef>
                <a:spcPts val="1200"/>
              </a:spcBef>
              <a:buSzPct val="100000"/>
              <a:buFont typeface="Helvetica"/>
              <a:buChar char="•"/>
            </a:pPr>
            <a:r>
              <a:rPr sz="2000">
                <a:latin typeface="Effra"/>
                <a:ea typeface="Effra"/>
                <a:cs typeface="Effra"/>
                <a:sym typeface="Effra"/>
              </a:rPr>
              <a:t>reassess q 4 h</a:t>
            </a:r>
          </a:p>
        </p:txBody>
      </p:sp>
      <p:sp>
        <p:nvSpPr>
          <p:cNvPr id="365" name="Shape 365"/>
          <p:cNvSpPr/>
          <p:nvPr/>
        </p:nvSpPr>
        <p:spPr>
          <a:xfrm>
            <a:off x="6581531" y="3761117"/>
            <a:ext cx="2382061" cy="138499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lgn="ctr">
              <a:spcBef>
                <a:spcPts val="1400"/>
              </a:spcBef>
            </a:pPr>
            <a:r>
              <a:rPr sz="2400">
                <a:latin typeface="Effra"/>
                <a:ea typeface="Effra"/>
                <a:cs typeface="Effra"/>
                <a:sym typeface="Effra"/>
              </a:rPr>
              <a:t>&lt; 250 ml</a:t>
            </a:r>
            <a:endParaRPr sz="3200">
              <a:latin typeface="Rockwell"/>
              <a:ea typeface="Rockwell"/>
              <a:cs typeface="Rockwell"/>
              <a:sym typeface="Rockwell"/>
            </a:endParaRPr>
          </a:p>
          <a:p>
            <a:pPr lvl="0" algn="ctr">
              <a:spcBef>
                <a:spcPts val="1200"/>
              </a:spcBef>
              <a:buSzPct val="100000"/>
              <a:buFont typeface="Helvetica"/>
              <a:buChar char="•"/>
            </a:pPr>
            <a:r>
              <a:rPr sz="2000">
                <a:latin typeface="Wingdings"/>
                <a:ea typeface="Wingdings"/>
                <a:cs typeface="Wingdings"/>
                <a:sym typeface="Wingdings"/>
              </a:rPr>
              <a:t>  </a:t>
            </a:r>
            <a:r>
              <a:rPr sz="2000">
                <a:latin typeface="Effra"/>
                <a:ea typeface="Effra"/>
                <a:cs typeface="Effra"/>
                <a:sym typeface="Effra"/>
              </a:rPr>
              <a:t>rate by 25 ml</a:t>
            </a:r>
            <a:endParaRPr sz="3200">
              <a:latin typeface="Rockwell"/>
              <a:ea typeface="Rockwell"/>
              <a:cs typeface="Rockwell"/>
              <a:sym typeface="Rockwell"/>
            </a:endParaRPr>
          </a:p>
          <a:p>
            <a:pPr lvl="0" algn="ctr">
              <a:spcBef>
                <a:spcPts val="1200"/>
              </a:spcBef>
              <a:buSzPct val="100000"/>
              <a:buFont typeface="Helvetica"/>
              <a:buChar char="•"/>
            </a:pPr>
            <a:r>
              <a:rPr sz="2000">
                <a:latin typeface="Effra"/>
                <a:ea typeface="Effra"/>
                <a:cs typeface="Effra"/>
                <a:sym typeface="Effra"/>
              </a:rPr>
              <a:t> reassess q 4h</a:t>
            </a:r>
          </a:p>
        </p:txBody>
      </p:sp>
      <p:sp>
        <p:nvSpPr>
          <p:cNvPr id="366" name="Shape 366"/>
          <p:cNvSpPr/>
          <p:nvPr/>
        </p:nvSpPr>
        <p:spPr>
          <a:xfrm>
            <a:off x="4569842" y="3154053"/>
            <a:ext cx="558544" cy="589742"/>
          </a:xfrm>
          <a:custGeom>
            <a:avLst/>
            <a:gdLst/>
            <a:ahLst/>
            <a:cxnLst>
              <a:cxn ang="0">
                <a:pos x="wd2" y="hd2"/>
              </a:cxn>
              <a:cxn ang="5400000">
                <a:pos x="wd2" y="hd2"/>
              </a:cxn>
              <a:cxn ang="10800000">
                <a:pos x="wd2" y="hd2"/>
              </a:cxn>
              <a:cxn ang="16200000">
                <a:pos x="wd2" y="hd2"/>
              </a:cxn>
            </a:cxnLst>
            <a:rect l="0" t="0" r="r" b="b"/>
            <a:pathLst>
              <a:path w="21600" h="21600" extrusionOk="0">
                <a:moveTo>
                  <a:pt x="0" y="11371"/>
                </a:moveTo>
                <a:lnTo>
                  <a:pt x="5400" y="11371"/>
                </a:lnTo>
                <a:lnTo>
                  <a:pt x="5400" y="0"/>
                </a:lnTo>
                <a:lnTo>
                  <a:pt x="16200" y="0"/>
                </a:lnTo>
                <a:lnTo>
                  <a:pt x="16200" y="11371"/>
                </a:lnTo>
                <a:lnTo>
                  <a:pt x="21600" y="11371"/>
                </a:lnTo>
                <a:lnTo>
                  <a:pt x="10800" y="21600"/>
                </a:lnTo>
                <a:close/>
              </a:path>
            </a:pathLst>
          </a:custGeom>
          <a:gradFill>
            <a:gsLst>
              <a:gs pos="0">
                <a:srgbClr val="2FB7FF"/>
              </a:gs>
              <a:gs pos="100000">
                <a:srgbClr val="BBDEFF"/>
              </a:gs>
            </a:gsLst>
            <a:lin ang="16200000"/>
          </a:gradFill>
          <a:ln>
            <a:solidFill>
              <a:srgbClr val="2BB3FC"/>
            </a:solidFill>
          </a:ln>
          <a:effectLst>
            <a:outerShdw blurRad="38100" dist="23000" dir="5400000" rotWithShape="0">
              <a:srgbClr val="000000">
                <a:alpha val="35000"/>
              </a:srgbClr>
            </a:outerShdw>
          </a:effectLst>
        </p:spPr>
        <p:txBody>
          <a:bodyPr lIns="0" tIns="0" rIns="0" bIns="0" anchor="ctr"/>
          <a:lstStyle/>
          <a:p>
            <a:pPr lvl="0" algn="ctr">
              <a:defRPr>
                <a:solidFill>
                  <a:srgbClr val="FFFFFF"/>
                </a:solidFill>
                <a:latin typeface="Rockwell"/>
                <a:ea typeface="Rockwell"/>
                <a:cs typeface="Rockwell"/>
                <a:sym typeface="Rockwell"/>
              </a:defRPr>
            </a:pPr>
            <a:endParaRPr/>
          </a:p>
        </p:txBody>
      </p:sp>
      <p:sp>
        <p:nvSpPr>
          <p:cNvPr id="367" name="Shape 367"/>
          <p:cNvSpPr/>
          <p:nvPr/>
        </p:nvSpPr>
        <p:spPr>
          <a:xfrm>
            <a:off x="770571" y="529923"/>
            <a:ext cx="8614676" cy="969496"/>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defRPr>
            </a:lvl1pPr>
          </a:lstStyle>
          <a:p>
            <a:pPr lvl="0">
              <a:defRPr sz="1800" b="0" spc="0">
                <a:solidFill>
                  <a:srgbClr val="000000"/>
                </a:solidFill>
              </a:defRPr>
            </a:pPr>
            <a:r>
              <a:rPr sz="3500" b="1" spc="-39">
                <a:solidFill>
                  <a:srgbClr val="0050E1"/>
                </a:solidFill>
              </a:rPr>
              <a:t>Example of Use of Nurse-Directed Feeding Protocol</a:t>
            </a:r>
          </a:p>
        </p:txBody>
      </p:sp>
      <p:pic>
        <p:nvPicPr>
          <p:cNvPr id="368" name="CNNPNG.png"/>
          <p:cNvPicPr/>
          <p:nvPr/>
        </p:nvPicPr>
        <p:blipFill>
          <a:blip r:embed="rId4">
            <a:extLst/>
          </a:blip>
          <a:stretch>
            <a:fillRect/>
          </a:stretch>
        </p:blipFill>
        <p:spPr>
          <a:xfrm>
            <a:off x="9946727" y="-448772"/>
            <a:ext cx="3523754" cy="1761877"/>
          </a:xfrm>
          <a:prstGeom prst="rect">
            <a:avLst/>
          </a:prstGeom>
          <a:ln w="12700">
            <a:miter lim="400000"/>
          </a:ln>
        </p:spPr>
      </p:pic>
      <p:sp>
        <p:nvSpPr>
          <p:cNvPr id="2" name="TextBox 1"/>
          <p:cNvSpPr txBox="1"/>
          <p:nvPr/>
        </p:nvSpPr>
        <p:spPr>
          <a:xfrm>
            <a:off x="9431359" y="4383938"/>
            <a:ext cx="2659078"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CA" sz="1800" b="0" i="0" u="none" strike="noStrike" cap="none" spc="0" normalizeH="0" baseline="0" dirty="0" err="1" smtClean="0">
                <a:ln>
                  <a:noFill/>
                </a:ln>
                <a:solidFill>
                  <a:srgbClr val="000000"/>
                </a:solidFill>
                <a:effectLst/>
                <a:uFillTx/>
                <a:latin typeface="+mj-lt"/>
                <a:ea typeface="+mj-ea"/>
                <a:cs typeface="+mj-cs"/>
                <a:sym typeface="Helvetica Neue"/>
              </a:rPr>
              <a:t>Dijkink</a:t>
            </a:r>
            <a:r>
              <a:rPr kumimoji="0" lang="en-CA" sz="1800" b="0" i="0" u="none" strike="noStrike" cap="none" spc="0" normalizeH="0" baseline="0" dirty="0" smtClean="0">
                <a:ln>
                  <a:noFill/>
                </a:ln>
                <a:solidFill>
                  <a:srgbClr val="000000"/>
                </a:solidFill>
                <a:effectLst/>
                <a:uFillTx/>
                <a:latin typeface="+mj-lt"/>
                <a:ea typeface="+mj-ea"/>
                <a:cs typeface="+mj-cs"/>
                <a:sym typeface="Helvetica Neue"/>
              </a:rPr>
              <a:t> NCP 2016;31:86</a:t>
            </a:r>
            <a:endParaRPr kumimoji="0" lang="en-CA" sz="1800" b="0" i="0" u="none" strike="noStrike" cap="none" spc="0" normalizeH="0" baseline="0" dirty="0">
              <a:ln>
                <a:noFill/>
              </a:ln>
              <a:solidFill>
                <a:srgbClr val="000000"/>
              </a:solidFill>
              <a:effectLst/>
              <a:uFillTx/>
              <a:latin typeface="+mj-lt"/>
              <a:ea typeface="+mj-ea"/>
              <a:cs typeface="+mj-cs"/>
              <a:sym typeface="Helvetica Neue"/>
            </a:endParaRP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434" name="Rectangle 4"/>
          <p:cNvSpPr>
            <a:spLocks noGrp="1" noChangeArrowheads="1"/>
          </p:cNvSpPr>
          <p:nvPr>
            <p:ph type="title" idx="4294967295"/>
          </p:nvPr>
        </p:nvSpPr>
        <p:spPr>
          <a:xfrm>
            <a:off x="739141" y="238879"/>
            <a:ext cx="10751821" cy="917258"/>
          </a:xfrm>
        </p:spPr>
        <p:txBody>
          <a:bodyPr/>
          <a:lstStyle/>
          <a:p>
            <a:pPr algn="ctr">
              <a:lnSpc>
                <a:spcPct val="85000"/>
              </a:lnSpc>
            </a:pPr>
            <a:r>
              <a:rPr lang="en-CA" spc="-20" dirty="0">
                <a:latin typeface="Helvetica Neue"/>
              </a:rPr>
              <a:t>Initial Efficacy and Tolerability of Early EN with </a:t>
            </a:r>
            <a:br>
              <a:rPr lang="en-CA" spc="-20" dirty="0">
                <a:latin typeface="Helvetica Neue"/>
              </a:rPr>
            </a:br>
            <a:r>
              <a:rPr lang="en-CA" spc="-20" dirty="0">
                <a:latin typeface="Helvetica Neue"/>
              </a:rPr>
              <a:t>Immediate or Gradual Introduction in Intubated Patients</a:t>
            </a:r>
            <a:endParaRPr lang="en-US" spc="-20" dirty="0">
              <a:latin typeface="Helvetica Neue"/>
            </a:endParaRPr>
          </a:p>
        </p:txBody>
      </p:sp>
      <p:sp>
        <p:nvSpPr>
          <p:cNvPr id="18436" name="TextBox 6"/>
          <p:cNvSpPr txBox="1">
            <a:spLocks noChangeArrowheads="1"/>
          </p:cNvSpPr>
          <p:nvPr/>
        </p:nvSpPr>
        <p:spPr bwMode="auto">
          <a:xfrm>
            <a:off x="7037983" y="6348994"/>
            <a:ext cx="4965850" cy="307777"/>
          </a:xfrm>
          <a:prstGeom prst="rect">
            <a:avLst/>
          </a:prstGeom>
          <a:noFill/>
          <a:ln w="9525">
            <a:noFill/>
            <a:miter lim="800000"/>
            <a:headEnd/>
            <a:tailEnd/>
          </a:ln>
        </p:spPr>
        <p:txBody>
          <a:bodyPr wrap="square">
            <a:spAutoFit/>
          </a:bodyPr>
          <a:lstStyle/>
          <a:p>
            <a:pPr algn="r"/>
            <a:r>
              <a:rPr lang="en-CA" sz="1400" b="1" dirty="0" err="1">
                <a:solidFill>
                  <a:srgbClr val="012B74"/>
                </a:solidFill>
                <a:latin typeface="Arial" pitchFamily="34" charset="0"/>
                <a:cs typeface="Arial" pitchFamily="34" charset="0"/>
              </a:rPr>
              <a:t>Desachy</a:t>
            </a:r>
            <a:r>
              <a:rPr lang="en-CA" sz="1400" b="1" dirty="0">
                <a:solidFill>
                  <a:srgbClr val="012B74"/>
                </a:solidFill>
                <a:latin typeface="Arial" pitchFamily="34" charset="0"/>
                <a:cs typeface="Arial" pitchFamily="34" charset="0"/>
              </a:rPr>
              <a:t> A, et al. </a:t>
            </a:r>
            <a:r>
              <a:rPr lang="en-CA" sz="1400" b="1" i="1" dirty="0">
                <a:solidFill>
                  <a:srgbClr val="012B74"/>
                </a:solidFill>
                <a:latin typeface="Arial" pitchFamily="34" charset="0"/>
                <a:cs typeface="Arial" pitchFamily="34" charset="0"/>
              </a:rPr>
              <a:t>Intensive Care Med</a:t>
            </a:r>
            <a:r>
              <a:rPr lang="en-CA" sz="1400" b="1" dirty="0">
                <a:solidFill>
                  <a:srgbClr val="012B74"/>
                </a:solidFill>
                <a:latin typeface="Arial" pitchFamily="34" charset="0"/>
                <a:cs typeface="Arial" pitchFamily="34" charset="0"/>
              </a:rPr>
              <a:t>. 2008;34(6):1054-9.</a:t>
            </a:r>
          </a:p>
        </p:txBody>
      </p:sp>
      <p:sp>
        <p:nvSpPr>
          <p:cNvPr id="18437" name="Rectangle 3"/>
          <p:cNvSpPr txBox="1">
            <a:spLocks noChangeArrowheads="1"/>
          </p:cNvSpPr>
          <p:nvPr/>
        </p:nvSpPr>
        <p:spPr bwMode="auto">
          <a:xfrm>
            <a:off x="1765050" y="1088708"/>
            <a:ext cx="3981201" cy="4267200"/>
          </a:xfrm>
          <a:prstGeom prst="rect">
            <a:avLst/>
          </a:prstGeom>
          <a:noFill/>
          <a:ln w="9525">
            <a:noFill/>
            <a:miter lim="800000"/>
            <a:headEnd/>
            <a:tailEnd/>
          </a:ln>
        </p:spPr>
        <p:txBody>
          <a:bodyPr anchor="ctr" anchorCtr="0"/>
          <a:lstStyle/>
          <a:p>
            <a:pPr marL="225425" indent="-225425" algn="l">
              <a:spcBef>
                <a:spcPts val="3000"/>
              </a:spcBef>
              <a:buClr>
                <a:srgbClr val="012B74"/>
              </a:buClr>
              <a:buFont typeface="Wingdings 2" pitchFamily="18" charset="2"/>
              <a:buChar char=""/>
              <a:defRPr/>
            </a:pPr>
            <a:r>
              <a:rPr lang="en-CA" sz="2000" dirty="0">
                <a:solidFill>
                  <a:schemeClr val="bg2"/>
                </a:solidFill>
                <a:latin typeface="Arial" pitchFamily="34" charset="0"/>
                <a:cs typeface="Arial" pitchFamily="34" charset="0"/>
              </a:rPr>
              <a:t>This study randomized </a:t>
            </a:r>
            <a:br>
              <a:rPr lang="en-CA" sz="2000" dirty="0">
                <a:solidFill>
                  <a:schemeClr val="bg2"/>
                </a:solidFill>
                <a:latin typeface="Arial" pitchFamily="34" charset="0"/>
                <a:cs typeface="Arial" pitchFamily="34" charset="0"/>
              </a:rPr>
            </a:br>
            <a:r>
              <a:rPr lang="en-CA" sz="2000" dirty="0">
                <a:solidFill>
                  <a:schemeClr val="bg2"/>
                </a:solidFill>
                <a:latin typeface="Arial" pitchFamily="34" charset="0"/>
                <a:cs typeface="Arial" pitchFamily="34" charset="0"/>
              </a:rPr>
              <a:t>100 mechanically ventilated patients (not in shock) to  immediate goal rate vs. </a:t>
            </a:r>
            <a:br>
              <a:rPr lang="en-CA" sz="2000" dirty="0">
                <a:solidFill>
                  <a:schemeClr val="bg2"/>
                </a:solidFill>
                <a:latin typeface="Arial" pitchFamily="34" charset="0"/>
                <a:cs typeface="Arial" pitchFamily="34" charset="0"/>
              </a:rPr>
            </a:br>
            <a:r>
              <a:rPr lang="en-CA" sz="2000" dirty="0">
                <a:solidFill>
                  <a:schemeClr val="bg2"/>
                </a:solidFill>
                <a:latin typeface="Arial" pitchFamily="34" charset="0"/>
                <a:cs typeface="Arial" pitchFamily="34" charset="0"/>
              </a:rPr>
              <a:t>gradual ramp up </a:t>
            </a:r>
            <a:br>
              <a:rPr lang="en-CA" sz="2000" dirty="0">
                <a:solidFill>
                  <a:schemeClr val="bg2"/>
                </a:solidFill>
                <a:latin typeface="Arial" pitchFamily="34" charset="0"/>
                <a:cs typeface="Arial" pitchFamily="34" charset="0"/>
              </a:rPr>
            </a:br>
            <a:r>
              <a:rPr lang="en-CA" sz="2000" dirty="0">
                <a:solidFill>
                  <a:schemeClr val="bg2"/>
                </a:solidFill>
                <a:latin typeface="Arial" pitchFamily="34" charset="0"/>
                <a:cs typeface="Arial" pitchFamily="34" charset="0"/>
              </a:rPr>
              <a:t>(our usual standard).</a:t>
            </a:r>
          </a:p>
          <a:p>
            <a:pPr marL="225425" indent="-225425" algn="l">
              <a:spcBef>
                <a:spcPts val="3000"/>
              </a:spcBef>
              <a:buClr>
                <a:srgbClr val="012B74"/>
              </a:buClr>
              <a:buFont typeface="Wingdings 2" pitchFamily="18" charset="2"/>
              <a:buChar char=""/>
              <a:defRPr/>
            </a:pPr>
            <a:r>
              <a:rPr lang="en-CA" sz="2000" dirty="0">
                <a:solidFill>
                  <a:schemeClr val="bg2"/>
                </a:solidFill>
                <a:latin typeface="Arial" pitchFamily="34" charset="0"/>
                <a:cs typeface="Arial" pitchFamily="34" charset="0"/>
              </a:rPr>
              <a:t>The immediate goal group </a:t>
            </a:r>
            <a:br>
              <a:rPr lang="en-CA" sz="2000" dirty="0">
                <a:solidFill>
                  <a:schemeClr val="bg2"/>
                </a:solidFill>
                <a:latin typeface="Arial" pitchFamily="34" charset="0"/>
                <a:cs typeface="Arial" pitchFamily="34" charset="0"/>
              </a:rPr>
            </a:br>
            <a:r>
              <a:rPr lang="en-CA" sz="2000" dirty="0">
                <a:solidFill>
                  <a:schemeClr val="bg2"/>
                </a:solidFill>
                <a:latin typeface="Arial" pitchFamily="34" charset="0"/>
                <a:cs typeface="Arial" pitchFamily="34" charset="0"/>
              </a:rPr>
              <a:t>received more calories with </a:t>
            </a:r>
            <a:br>
              <a:rPr lang="en-CA" sz="2000" dirty="0">
                <a:solidFill>
                  <a:schemeClr val="bg2"/>
                </a:solidFill>
                <a:latin typeface="Arial" pitchFamily="34" charset="0"/>
                <a:cs typeface="Arial" pitchFamily="34" charset="0"/>
              </a:rPr>
            </a:br>
            <a:r>
              <a:rPr lang="en-CA" sz="2000" dirty="0">
                <a:solidFill>
                  <a:schemeClr val="bg2"/>
                </a:solidFill>
                <a:latin typeface="Arial" pitchFamily="34" charset="0"/>
                <a:cs typeface="Arial" pitchFamily="34" charset="0"/>
              </a:rPr>
              <a:t>no increase in complications.</a:t>
            </a:r>
            <a:endParaRPr lang="en-US" sz="2000" dirty="0">
              <a:solidFill>
                <a:schemeClr val="bg2"/>
              </a:solidFill>
              <a:latin typeface="Arial" pitchFamily="34" charset="0"/>
              <a:cs typeface="Arial"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0469" y="1385888"/>
            <a:ext cx="4646185" cy="4389120"/>
          </a:xfrm>
          <a:prstGeom prst="rect">
            <a:avLst/>
          </a:prstGeom>
          <a:ln>
            <a:solidFill>
              <a:srgbClr val="1AA4D5"/>
            </a:solidFill>
          </a:ln>
        </p:spPr>
      </p:pic>
      <p:sp>
        <p:nvSpPr>
          <p:cNvPr id="6" name="Shape 379"/>
          <p:cNvSpPr/>
          <p:nvPr/>
        </p:nvSpPr>
        <p:spPr>
          <a:xfrm flipV="1">
            <a:off x="545055" y="1232720"/>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pic>
        <p:nvPicPr>
          <p:cNvPr id="7" name="CNNPNG.png"/>
          <p:cNvPicPr/>
          <p:nvPr/>
        </p:nvPicPr>
        <p:blipFill>
          <a:blip r:embed="rId5">
            <a:extLst/>
          </a:blip>
          <a:stretch>
            <a:fillRect/>
          </a:stretch>
        </p:blipFill>
        <p:spPr>
          <a:xfrm>
            <a:off x="9946727" y="-448772"/>
            <a:ext cx="3523754" cy="1761877"/>
          </a:xfrm>
          <a:prstGeom prst="rect">
            <a:avLst/>
          </a:prstGeom>
          <a:ln w="12700">
            <a:miter lim="400000"/>
          </a:ln>
        </p:spPr>
      </p:pic>
    </p:spTree>
    <p:custDataLst>
      <p:tags r:id="rId1"/>
    </p:custDataLst>
    <p:extLst>
      <p:ext uri="{BB962C8B-B14F-4D97-AF65-F5344CB8AC3E}">
        <p14:creationId xmlns:p14="http://schemas.microsoft.com/office/powerpoint/2010/main" val="72725509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462" name="Picture 8" descr="MCBD19985_0000[1]"/>
          <p:cNvPicPr>
            <a:picLocks noGrp="1" noChangeAspect="1" noChangeArrowheads="1"/>
          </p:cNvPicPr>
          <p:nvPr>
            <p:ph/>
          </p:nvPr>
        </p:nvPicPr>
        <p:blipFill>
          <a:blip r:embed="rId4" cstate="print"/>
          <a:srcRect/>
          <a:stretch>
            <a:fillRect/>
          </a:stretch>
        </p:blipFill>
        <p:spPr>
          <a:xfrm>
            <a:off x="2750498" y="3898210"/>
            <a:ext cx="1693027" cy="2377440"/>
          </a:xfrm>
          <a:noFill/>
          <a:ln w="6350">
            <a:noFill/>
          </a:ln>
          <a:effec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1637" y="3736768"/>
            <a:ext cx="5511876" cy="2148840"/>
          </a:xfrm>
          <a:prstGeom prst="rect">
            <a:avLst/>
          </a:prstGeom>
          <a:ln w="6350">
            <a:solidFill>
              <a:srgbClr val="1AA4D5"/>
            </a:solid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5200" y="1491046"/>
            <a:ext cx="6374552" cy="2148840"/>
          </a:xfrm>
          <a:prstGeom prst="rect">
            <a:avLst/>
          </a:prstGeom>
          <a:ln w="6350">
            <a:solidFill>
              <a:srgbClr val="1AA4D5"/>
            </a:solidFill>
          </a:ln>
        </p:spPr>
      </p:pic>
      <p:sp>
        <p:nvSpPr>
          <p:cNvPr id="7" name="TextBox 6"/>
          <p:cNvSpPr txBox="1">
            <a:spLocks noChangeArrowheads="1"/>
          </p:cNvSpPr>
          <p:nvPr/>
        </p:nvSpPr>
        <p:spPr bwMode="auto">
          <a:xfrm>
            <a:off x="6852042" y="6387094"/>
            <a:ext cx="4965850" cy="307777"/>
          </a:xfrm>
          <a:prstGeom prst="rect">
            <a:avLst/>
          </a:prstGeom>
          <a:noFill/>
          <a:ln w="9525">
            <a:noFill/>
            <a:miter lim="800000"/>
            <a:headEnd/>
            <a:tailEnd/>
          </a:ln>
        </p:spPr>
        <p:txBody>
          <a:bodyPr wrap="square">
            <a:spAutoFit/>
          </a:bodyPr>
          <a:lstStyle/>
          <a:p>
            <a:pPr algn="r"/>
            <a:r>
              <a:rPr lang="en-CA" sz="1400" b="1" dirty="0" err="1">
                <a:solidFill>
                  <a:srgbClr val="012B74"/>
                </a:solidFill>
                <a:latin typeface="Arial" pitchFamily="34" charset="0"/>
                <a:cs typeface="Arial" pitchFamily="34" charset="0"/>
              </a:rPr>
              <a:t>Desachy</a:t>
            </a:r>
            <a:r>
              <a:rPr lang="en-CA" sz="1400" b="1" dirty="0">
                <a:solidFill>
                  <a:srgbClr val="012B74"/>
                </a:solidFill>
                <a:latin typeface="Arial" pitchFamily="34" charset="0"/>
                <a:cs typeface="Arial" pitchFamily="34" charset="0"/>
              </a:rPr>
              <a:t> A, et al. </a:t>
            </a:r>
            <a:r>
              <a:rPr lang="en-CA" sz="1400" b="1" i="1" dirty="0">
                <a:solidFill>
                  <a:srgbClr val="012B74"/>
                </a:solidFill>
                <a:latin typeface="Arial" pitchFamily="34" charset="0"/>
                <a:cs typeface="Arial" pitchFamily="34" charset="0"/>
              </a:rPr>
              <a:t>Intensive Care Med</a:t>
            </a:r>
            <a:r>
              <a:rPr lang="en-CA" sz="1400" b="1" dirty="0">
                <a:solidFill>
                  <a:srgbClr val="012B74"/>
                </a:solidFill>
                <a:latin typeface="Arial" pitchFamily="34" charset="0"/>
                <a:cs typeface="Arial" pitchFamily="34" charset="0"/>
              </a:rPr>
              <a:t>. 2008;34(6):1054-9.</a:t>
            </a:r>
          </a:p>
        </p:txBody>
      </p:sp>
      <p:sp>
        <p:nvSpPr>
          <p:cNvPr id="8" name="Rectangle 4"/>
          <p:cNvSpPr txBox="1">
            <a:spLocks noChangeArrowheads="1"/>
          </p:cNvSpPr>
          <p:nvPr/>
        </p:nvSpPr>
        <p:spPr>
          <a:xfrm>
            <a:off x="739141" y="238879"/>
            <a:ext cx="10751821" cy="91725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lstStyle>
            <a:lvl1pPr>
              <a:defRPr sz="3200">
                <a:solidFill>
                  <a:srgbClr val="073E87"/>
                </a:solidFill>
                <a:latin typeface="Calibri"/>
                <a:ea typeface="Calibri"/>
                <a:cs typeface="Calibri"/>
                <a:sym typeface="Calibri"/>
              </a:defRPr>
            </a:lvl1pPr>
            <a:lvl2pPr>
              <a:defRPr sz="3200">
                <a:solidFill>
                  <a:srgbClr val="073E87"/>
                </a:solidFill>
                <a:latin typeface="Calibri"/>
                <a:ea typeface="Calibri"/>
                <a:cs typeface="Calibri"/>
                <a:sym typeface="Calibri"/>
              </a:defRPr>
            </a:lvl2pPr>
            <a:lvl3pPr>
              <a:defRPr sz="3200">
                <a:solidFill>
                  <a:srgbClr val="073E87"/>
                </a:solidFill>
                <a:latin typeface="Calibri"/>
                <a:ea typeface="Calibri"/>
                <a:cs typeface="Calibri"/>
                <a:sym typeface="Calibri"/>
              </a:defRPr>
            </a:lvl3pPr>
            <a:lvl4pPr>
              <a:defRPr sz="3200">
                <a:solidFill>
                  <a:srgbClr val="073E87"/>
                </a:solidFill>
                <a:latin typeface="Calibri"/>
                <a:ea typeface="Calibri"/>
                <a:cs typeface="Calibri"/>
                <a:sym typeface="Calibri"/>
              </a:defRPr>
            </a:lvl4pPr>
            <a:lvl5pPr>
              <a:defRPr sz="3200">
                <a:solidFill>
                  <a:srgbClr val="073E87"/>
                </a:solidFill>
                <a:latin typeface="Calibri"/>
                <a:ea typeface="Calibri"/>
                <a:cs typeface="Calibri"/>
                <a:sym typeface="Calibri"/>
              </a:defRPr>
            </a:lvl5pPr>
            <a:lvl6pPr>
              <a:defRPr sz="3200">
                <a:solidFill>
                  <a:srgbClr val="073E87"/>
                </a:solidFill>
                <a:latin typeface="Calibri"/>
                <a:ea typeface="Calibri"/>
                <a:cs typeface="Calibri"/>
                <a:sym typeface="Calibri"/>
              </a:defRPr>
            </a:lvl6pPr>
            <a:lvl7pPr>
              <a:defRPr sz="3200">
                <a:solidFill>
                  <a:srgbClr val="073E87"/>
                </a:solidFill>
                <a:latin typeface="Calibri"/>
                <a:ea typeface="Calibri"/>
                <a:cs typeface="Calibri"/>
                <a:sym typeface="Calibri"/>
              </a:defRPr>
            </a:lvl7pPr>
            <a:lvl8pPr>
              <a:defRPr sz="3200">
                <a:solidFill>
                  <a:srgbClr val="073E87"/>
                </a:solidFill>
                <a:latin typeface="Calibri"/>
                <a:ea typeface="Calibri"/>
                <a:cs typeface="Calibri"/>
                <a:sym typeface="Calibri"/>
              </a:defRPr>
            </a:lvl8pPr>
            <a:lvl9pPr>
              <a:defRPr sz="3200">
                <a:solidFill>
                  <a:srgbClr val="073E87"/>
                </a:solidFill>
                <a:latin typeface="Calibri"/>
                <a:ea typeface="Calibri"/>
                <a:cs typeface="Calibri"/>
                <a:sym typeface="Calibri"/>
              </a:defRPr>
            </a:lvl9pPr>
          </a:lstStyle>
          <a:p>
            <a:pPr algn="ctr">
              <a:lnSpc>
                <a:spcPct val="85000"/>
              </a:lnSpc>
            </a:pPr>
            <a:r>
              <a:rPr lang="en-CA" spc="-20" smtClean="0">
                <a:latin typeface="Helvetica Neue"/>
              </a:rPr>
              <a:t>Initial Efficacy and Tolerability of Early EN with </a:t>
            </a:r>
            <a:br>
              <a:rPr lang="en-CA" spc="-20" smtClean="0">
                <a:latin typeface="Helvetica Neue"/>
              </a:rPr>
            </a:br>
            <a:r>
              <a:rPr lang="en-CA" spc="-20" smtClean="0">
                <a:latin typeface="Helvetica Neue"/>
              </a:rPr>
              <a:t>Immediate or Gradual Introduction in Intubated Patients</a:t>
            </a:r>
            <a:endParaRPr lang="en-US" spc="-20" dirty="0">
              <a:latin typeface="Helvetica Neue"/>
            </a:endParaRPr>
          </a:p>
        </p:txBody>
      </p:sp>
      <p:sp>
        <p:nvSpPr>
          <p:cNvPr id="9" name="Shape 379"/>
          <p:cNvSpPr/>
          <p:nvPr/>
        </p:nvSpPr>
        <p:spPr>
          <a:xfrm flipV="1">
            <a:off x="545055" y="1232720"/>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pic>
        <p:nvPicPr>
          <p:cNvPr id="10" name="CNNPNG.png"/>
          <p:cNvPicPr/>
          <p:nvPr/>
        </p:nvPicPr>
        <p:blipFill>
          <a:blip r:embed="rId7">
            <a:extLst/>
          </a:blip>
          <a:stretch>
            <a:fillRect/>
          </a:stretch>
        </p:blipFill>
        <p:spPr>
          <a:xfrm>
            <a:off x="9946727" y="-448772"/>
            <a:ext cx="3523754" cy="1761877"/>
          </a:xfrm>
          <a:prstGeom prst="rect">
            <a:avLst/>
          </a:prstGeom>
          <a:ln w="12700">
            <a:miter lim="400000"/>
          </a:ln>
        </p:spPr>
      </p:pic>
    </p:spTree>
    <p:custDataLst>
      <p:tags r:id="rId1"/>
    </p:custDataLst>
    <p:extLst>
      <p:ext uri="{BB962C8B-B14F-4D97-AF65-F5344CB8AC3E}">
        <p14:creationId xmlns:p14="http://schemas.microsoft.com/office/powerpoint/2010/main" val="41645516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image10.jpeg"/>
          <p:cNvPicPr/>
          <p:nvPr/>
        </p:nvPicPr>
        <p:blipFill>
          <a:blip r:embed="rId2">
            <a:extLst/>
          </a:blip>
          <a:stretch>
            <a:fillRect/>
          </a:stretch>
        </p:blipFill>
        <p:spPr>
          <a:xfrm>
            <a:off x="0" y="0"/>
            <a:ext cx="12179300" cy="6858000"/>
          </a:xfrm>
          <a:prstGeom prst="rect">
            <a:avLst/>
          </a:prstGeom>
          <a:ln w="12700">
            <a:miter lim="400000"/>
          </a:ln>
        </p:spPr>
      </p:pic>
      <p:sp>
        <p:nvSpPr>
          <p:cNvPr id="371" name="Shape 371"/>
          <p:cNvSpPr/>
          <p:nvPr/>
        </p:nvSpPr>
        <p:spPr>
          <a:xfrm>
            <a:off x="770570" y="673330"/>
            <a:ext cx="13381628"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defRPr>
            </a:lvl1pPr>
          </a:lstStyle>
          <a:p>
            <a:pPr lvl="0">
              <a:defRPr sz="1800" b="0" spc="0">
                <a:solidFill>
                  <a:srgbClr val="000000"/>
                </a:solidFill>
              </a:defRPr>
            </a:pPr>
            <a:r>
              <a:rPr sz="3500" b="1" spc="-39">
                <a:solidFill>
                  <a:srgbClr val="0050E1"/>
                </a:solidFill>
              </a:rPr>
              <a:t>Can we do better?</a:t>
            </a:r>
          </a:p>
        </p:txBody>
      </p:sp>
      <p:sp>
        <p:nvSpPr>
          <p:cNvPr id="372" name="Shape 372"/>
          <p:cNvSpPr/>
          <p:nvPr/>
        </p:nvSpPr>
        <p:spPr>
          <a:xfrm flipV="1">
            <a:off x="785413" y="1468702"/>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sp>
        <p:nvSpPr>
          <p:cNvPr id="373" name="Shape 373"/>
          <p:cNvSpPr/>
          <p:nvPr/>
        </p:nvSpPr>
        <p:spPr>
          <a:xfrm>
            <a:off x="3855054" y="5470226"/>
            <a:ext cx="4826002" cy="70788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spcBef>
                <a:spcPts val="800"/>
              </a:spcBef>
              <a:defRPr sz="2000"/>
            </a:lvl1pPr>
          </a:lstStyle>
          <a:p>
            <a:pPr lvl="0">
              <a:defRPr sz="1800"/>
            </a:pPr>
            <a:r>
              <a:rPr sz="2000"/>
              <a:t>The same thinking that got you into this mess won’t get you out of it!</a:t>
            </a:r>
          </a:p>
        </p:txBody>
      </p:sp>
      <p:pic>
        <p:nvPicPr>
          <p:cNvPr id="374" name="image21.jpeg" descr="think_outside_the_box_by_neho.jpg"/>
          <p:cNvPicPr/>
          <p:nvPr/>
        </p:nvPicPr>
        <p:blipFill>
          <a:blip r:embed="rId3">
            <a:extLst/>
          </a:blip>
          <a:stretch>
            <a:fillRect/>
          </a:stretch>
        </p:blipFill>
        <p:spPr>
          <a:xfrm>
            <a:off x="3723221" y="1831410"/>
            <a:ext cx="4543428" cy="3505203"/>
          </a:xfrm>
          <a:prstGeom prst="rect">
            <a:avLst/>
          </a:prstGeom>
          <a:ln w="3175">
            <a:solidFill>
              <a:srgbClr val="A7A7A7"/>
            </a:solidFill>
            <a:miter/>
          </a:ln>
        </p:spPr>
      </p:pic>
      <p:pic>
        <p:nvPicPr>
          <p:cNvPr id="375" name="CNNPNG.png"/>
          <p:cNvPicPr/>
          <p:nvPr/>
        </p:nvPicPr>
        <p:blipFill>
          <a:blip r:embed="rId4">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image10.jpeg"/>
          <p:cNvPicPr/>
          <p:nvPr/>
        </p:nvPicPr>
        <p:blipFill>
          <a:blip r:embed="rId2">
            <a:extLst/>
          </a:blip>
          <a:stretch>
            <a:fillRect/>
          </a:stretch>
        </p:blipFill>
        <p:spPr>
          <a:xfrm>
            <a:off x="0" y="0"/>
            <a:ext cx="12179300" cy="6858000"/>
          </a:xfrm>
          <a:prstGeom prst="rect">
            <a:avLst/>
          </a:prstGeom>
          <a:ln w="12700">
            <a:miter lim="400000"/>
          </a:ln>
        </p:spPr>
      </p:pic>
      <p:sp>
        <p:nvSpPr>
          <p:cNvPr id="378" name="Shape 378"/>
          <p:cNvSpPr/>
          <p:nvPr/>
        </p:nvSpPr>
        <p:spPr>
          <a:xfrm>
            <a:off x="770570" y="481140"/>
            <a:ext cx="13381628" cy="1787343"/>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p>
            <a:pPr lvl="0" defTabSz="584200">
              <a:lnSpc>
                <a:spcPct val="90000"/>
              </a:lnSpc>
            </a:pPr>
            <a:r>
              <a:rPr sz="3500" b="1" spc="-39">
                <a:solidFill>
                  <a:srgbClr val="0050E1"/>
                </a:solidFill>
              </a:rPr>
              <a:t>The PEP uP Protocol!</a:t>
            </a:r>
            <a:endParaRPr>
              <a:latin typeface="Rockwell"/>
              <a:ea typeface="Rockwell"/>
              <a:cs typeface="Rockwell"/>
              <a:sym typeface="Rockwell"/>
            </a:endParaRPr>
          </a:p>
          <a:p>
            <a:pPr lvl="0" defTabSz="584200">
              <a:lnSpc>
                <a:spcPct val="90000"/>
              </a:lnSpc>
            </a:pPr>
            <a:r>
              <a:rPr sz="3000" spc="-34">
                <a:solidFill>
                  <a:srgbClr val="0050E1"/>
                </a:solidFill>
              </a:rPr>
              <a:t>The Efficacy of Enhanced </a:t>
            </a:r>
            <a:r>
              <a:rPr sz="3000" b="1" u="sng" spc="-34">
                <a:solidFill>
                  <a:srgbClr val="0050E1"/>
                </a:solidFill>
              </a:rPr>
              <a:t>P</a:t>
            </a:r>
            <a:r>
              <a:rPr sz="3000" spc="-34">
                <a:solidFill>
                  <a:srgbClr val="0050E1"/>
                </a:solidFill>
              </a:rPr>
              <a:t>rotein-</a:t>
            </a:r>
            <a:r>
              <a:rPr sz="3000" b="1" u="sng" spc="-34">
                <a:solidFill>
                  <a:srgbClr val="0050E1"/>
                </a:solidFill>
              </a:rPr>
              <a:t>E</a:t>
            </a:r>
            <a:r>
              <a:rPr sz="3000" spc="-34">
                <a:solidFill>
                  <a:srgbClr val="0050E1"/>
                </a:solidFill>
              </a:rPr>
              <a:t>nergy </a:t>
            </a:r>
            <a:r>
              <a:rPr sz="3000" b="1" u="sng" spc="-34">
                <a:solidFill>
                  <a:srgbClr val="0050E1"/>
                </a:solidFill>
              </a:rPr>
              <a:t>P</a:t>
            </a:r>
            <a:r>
              <a:rPr sz="3000" spc="-34">
                <a:solidFill>
                  <a:srgbClr val="0050E1"/>
                </a:solidFill>
              </a:rPr>
              <a:t>rovision via</a:t>
            </a:r>
            <a:br>
              <a:rPr sz="3000" spc="-34">
                <a:solidFill>
                  <a:srgbClr val="0050E1"/>
                </a:solidFill>
              </a:rPr>
            </a:br>
            <a:r>
              <a:rPr sz="3000" spc="-34">
                <a:solidFill>
                  <a:srgbClr val="0050E1"/>
                </a:solidFill>
              </a:rPr>
              <a:t>the Enteral Ro</a:t>
            </a:r>
            <a:r>
              <a:rPr sz="3000" b="1" u="sng" spc="-34">
                <a:solidFill>
                  <a:srgbClr val="0050E1"/>
                </a:solidFill>
              </a:rPr>
              <a:t>u</a:t>
            </a:r>
            <a:r>
              <a:rPr sz="3000" spc="-34">
                <a:solidFill>
                  <a:srgbClr val="0050E1"/>
                </a:solidFill>
              </a:rPr>
              <a:t>te in Critically Ill </a:t>
            </a:r>
            <a:r>
              <a:rPr sz="3000" b="1" u="sng" spc="-34">
                <a:solidFill>
                  <a:srgbClr val="0050E1"/>
                </a:solidFill>
              </a:rPr>
              <a:t>P</a:t>
            </a:r>
            <a:r>
              <a:rPr sz="3000" spc="-34">
                <a:solidFill>
                  <a:srgbClr val="0050E1"/>
                </a:solidFill>
              </a:rPr>
              <a:t>atients: </a:t>
            </a:r>
            <a:br>
              <a:rPr sz="3000" spc="-34">
                <a:solidFill>
                  <a:srgbClr val="0050E1"/>
                </a:solidFill>
              </a:rPr>
            </a:br>
            <a:endParaRPr sz="3000" spc="-34">
              <a:solidFill>
                <a:srgbClr val="0050E1"/>
              </a:solidFill>
            </a:endParaRPr>
          </a:p>
        </p:txBody>
      </p:sp>
      <p:sp>
        <p:nvSpPr>
          <p:cNvPr id="379" name="Shape 379"/>
          <p:cNvSpPr/>
          <p:nvPr/>
        </p:nvSpPr>
        <p:spPr>
          <a:xfrm flipV="1">
            <a:off x="785413" y="2122886"/>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sp>
        <p:nvSpPr>
          <p:cNvPr id="380" name="Shape 380"/>
          <p:cNvSpPr>
            <a:spLocks noGrp="1"/>
          </p:cNvSpPr>
          <p:nvPr>
            <p:ph type="body" idx="4294967295"/>
          </p:nvPr>
        </p:nvSpPr>
        <p:spPr>
          <a:xfrm>
            <a:off x="720583" y="2368594"/>
            <a:ext cx="5901477" cy="3917733"/>
          </a:xfrm>
          <a:prstGeom prst="rect">
            <a:avLst/>
          </a:prstGeom>
        </p:spPr>
        <p:txBody>
          <a:bodyPr/>
          <a:lstStyle/>
          <a:p>
            <a:pPr marL="150988" lvl="0" indent="-150988">
              <a:lnSpc>
                <a:spcPct val="80000"/>
              </a:lnSpc>
              <a:defRPr sz="1800">
                <a:solidFill>
                  <a:srgbClr val="000000"/>
                </a:solidFill>
              </a:defRPr>
            </a:pPr>
            <a:r>
              <a:rPr sz="1600">
                <a:latin typeface="+mj-lt"/>
                <a:ea typeface="+mj-ea"/>
                <a:cs typeface="+mj-cs"/>
                <a:sym typeface="Helvetica Neue"/>
              </a:rPr>
              <a:t>Different feeding options based on hemodynamic stability and suitability for high volume intragastric feeds.</a:t>
            </a:r>
          </a:p>
          <a:p>
            <a:pPr marL="150988" lvl="0" indent="-150988">
              <a:lnSpc>
                <a:spcPct val="80000"/>
              </a:lnSpc>
              <a:defRPr sz="1800">
                <a:solidFill>
                  <a:srgbClr val="000000"/>
                </a:solidFill>
              </a:defRPr>
            </a:pPr>
            <a:r>
              <a:rPr sz="1600">
                <a:latin typeface="+mj-lt"/>
                <a:ea typeface="+mj-ea"/>
                <a:cs typeface="+mj-cs"/>
                <a:sym typeface="Helvetica Neue"/>
              </a:rPr>
              <a:t>In select patients, we start the EN immediately at goal rate, not at 25 ml/hr.</a:t>
            </a:r>
          </a:p>
          <a:p>
            <a:pPr marL="150988" lvl="0" indent="-150988">
              <a:lnSpc>
                <a:spcPct val="80000"/>
              </a:lnSpc>
              <a:defRPr sz="1800">
                <a:solidFill>
                  <a:srgbClr val="000000"/>
                </a:solidFill>
              </a:defRPr>
            </a:pPr>
            <a:r>
              <a:rPr sz="1600">
                <a:latin typeface="+mj-lt"/>
                <a:ea typeface="+mj-ea"/>
                <a:cs typeface="+mj-cs"/>
                <a:sym typeface="Helvetica Neue"/>
              </a:rPr>
              <a:t>We target a 24 hour volume of EN rather than an hourly rate and provide the nurse with the latitude to increase the hourly rate to make up the 24 hour volume.</a:t>
            </a:r>
          </a:p>
          <a:p>
            <a:pPr marL="150988" lvl="0" indent="-150988">
              <a:lnSpc>
                <a:spcPct val="80000"/>
              </a:lnSpc>
              <a:defRPr sz="1800">
                <a:solidFill>
                  <a:srgbClr val="000000"/>
                </a:solidFill>
              </a:defRPr>
            </a:pPr>
            <a:r>
              <a:rPr sz="1600">
                <a:latin typeface="+mj-lt"/>
                <a:ea typeface="+mj-ea"/>
                <a:cs typeface="+mj-cs"/>
                <a:sym typeface="Helvetica Neue"/>
              </a:rPr>
              <a:t>Start with a semi elemental solution, progress to polymeric</a:t>
            </a:r>
          </a:p>
          <a:p>
            <a:pPr marL="150988" lvl="0" indent="-150988">
              <a:lnSpc>
                <a:spcPct val="80000"/>
              </a:lnSpc>
              <a:defRPr sz="1800">
                <a:solidFill>
                  <a:srgbClr val="000000"/>
                </a:solidFill>
              </a:defRPr>
            </a:pPr>
            <a:r>
              <a:rPr sz="1600">
                <a:latin typeface="+mj-lt"/>
                <a:ea typeface="+mj-ea"/>
                <a:cs typeface="+mj-cs"/>
                <a:sym typeface="Helvetica Neue"/>
              </a:rPr>
              <a:t>Motility agents and protein supplements are started immediately, rather than started when there is a problem. </a:t>
            </a:r>
          </a:p>
          <a:p>
            <a:pPr marL="150988" lvl="0" indent="-150988">
              <a:lnSpc>
                <a:spcPct val="80000"/>
              </a:lnSpc>
              <a:defRPr sz="1800">
                <a:solidFill>
                  <a:srgbClr val="000000"/>
                </a:solidFill>
              </a:defRPr>
            </a:pPr>
            <a:r>
              <a:rPr sz="1600">
                <a:latin typeface="+mj-lt"/>
                <a:ea typeface="+mj-ea"/>
                <a:cs typeface="+mj-cs"/>
                <a:sym typeface="Helvetica Neue"/>
              </a:rPr>
              <a:t>Tolerate higher GRV threshold (300 ml or more)</a:t>
            </a:r>
          </a:p>
        </p:txBody>
      </p:sp>
      <p:sp>
        <p:nvSpPr>
          <p:cNvPr id="381" name="Shape 381"/>
          <p:cNvSpPr/>
          <p:nvPr/>
        </p:nvSpPr>
        <p:spPr>
          <a:xfrm>
            <a:off x="8445233" y="5679057"/>
            <a:ext cx="2822844"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spcBef>
                <a:spcPts val="800"/>
              </a:spcBef>
              <a:defRPr sz="1600" b="1"/>
            </a:lvl1pPr>
          </a:lstStyle>
          <a:p>
            <a:pPr lvl="0">
              <a:defRPr sz="1800" b="0"/>
            </a:pPr>
            <a:r>
              <a:rPr sz="1600" b="1"/>
              <a:t>A Major Paradigm Shift in How we Feed Enterally</a:t>
            </a:r>
          </a:p>
        </p:txBody>
      </p:sp>
      <p:sp>
        <p:nvSpPr>
          <p:cNvPr id="382" name="Shape 382"/>
          <p:cNvSpPr/>
          <p:nvPr/>
        </p:nvSpPr>
        <p:spPr>
          <a:xfrm>
            <a:off x="722516" y="6014618"/>
            <a:ext cx="8763001" cy="49700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lnSpc>
                <a:spcPct val="90000"/>
              </a:lnSpc>
            </a:pPr>
            <a:r>
              <a:rPr sz="1400">
                <a:latin typeface="Helvetica Neue Light"/>
                <a:ea typeface="Helvetica Neue Light"/>
                <a:cs typeface="Helvetica Neue Light"/>
                <a:sym typeface="Helvetica Neue Light"/>
              </a:rPr>
              <a:t>Heyland Crit Care 2010; </a:t>
            </a:r>
            <a:endParaRPr>
              <a:latin typeface="Rockwell"/>
              <a:ea typeface="Rockwell"/>
              <a:cs typeface="Rockwell"/>
              <a:sym typeface="Rockwell"/>
            </a:endParaRPr>
          </a:p>
          <a:p>
            <a:pPr lvl="0"/>
            <a:r>
              <a:rPr sz="1400">
                <a:latin typeface="Helvetica Neue Light"/>
                <a:ea typeface="Helvetica Neue Light"/>
                <a:cs typeface="Helvetica Neue Light"/>
                <a:sym typeface="Helvetica Neue Light"/>
              </a:rPr>
              <a:t>see</a:t>
            </a:r>
            <a:r>
              <a:rPr sz="1400" u="sng">
                <a:latin typeface="Helvetica Neue Light"/>
                <a:ea typeface="Helvetica Neue Light"/>
                <a:cs typeface="Helvetica Neue Light"/>
                <a:sym typeface="Helvetica Neue Light"/>
              </a:rPr>
              <a:t> </a:t>
            </a:r>
            <a:r>
              <a:rPr sz="1400">
                <a:latin typeface="Helvetica Neue Light"/>
                <a:ea typeface="Helvetica Neue Light"/>
                <a:cs typeface="Helvetica Neue Light"/>
                <a:sym typeface="Helvetica Neue Light"/>
                <a:hlinkClick r:id="rId3"/>
              </a:rPr>
              <a:t>www.criticalcarenutrition.com</a:t>
            </a:r>
            <a:r>
              <a:rPr sz="1400">
                <a:latin typeface="Helvetica Neue Light"/>
                <a:ea typeface="Helvetica Neue Light"/>
                <a:cs typeface="Helvetica Neue Light"/>
                <a:sym typeface="Helvetica Neue Light"/>
              </a:rPr>
              <a:t> for more information on the PEP uP tools</a:t>
            </a:r>
          </a:p>
        </p:txBody>
      </p:sp>
      <p:pic>
        <p:nvPicPr>
          <p:cNvPr id="383" name="image22.jpeg"/>
          <p:cNvPicPr/>
          <p:nvPr/>
        </p:nvPicPr>
        <p:blipFill>
          <a:blip r:embed="rId4">
            <a:extLst/>
          </a:blip>
          <a:stretch>
            <a:fillRect/>
          </a:stretch>
        </p:blipFill>
        <p:spPr>
          <a:xfrm>
            <a:off x="8492026" y="2407735"/>
            <a:ext cx="2361514" cy="3136857"/>
          </a:xfrm>
          <a:prstGeom prst="rect">
            <a:avLst/>
          </a:prstGeom>
          <a:ln w="12700">
            <a:miter lim="400000"/>
          </a:ln>
        </p:spPr>
      </p:pic>
      <p:pic>
        <p:nvPicPr>
          <p:cNvPr id="384" name="CNNPNG.png"/>
          <p:cNvPicPr/>
          <p:nvPr/>
        </p:nvPicPr>
        <p:blipFill>
          <a:blip r:embed="rId5">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image10.jpeg"/>
          <p:cNvPicPr/>
          <p:nvPr/>
        </p:nvPicPr>
        <p:blipFill>
          <a:blip r:embed="rId2">
            <a:extLst/>
          </a:blip>
          <a:stretch>
            <a:fillRect/>
          </a:stretch>
        </p:blipFill>
        <p:spPr>
          <a:xfrm>
            <a:off x="0" y="0"/>
            <a:ext cx="12179300" cy="6858000"/>
          </a:xfrm>
          <a:prstGeom prst="rect">
            <a:avLst/>
          </a:prstGeom>
          <a:ln w="12700">
            <a:miter lim="400000"/>
          </a:ln>
        </p:spPr>
      </p:pic>
      <p:sp>
        <p:nvSpPr>
          <p:cNvPr id="387" name="Shape 387"/>
          <p:cNvSpPr/>
          <p:nvPr/>
        </p:nvSpPr>
        <p:spPr>
          <a:xfrm>
            <a:off x="770570" y="673330"/>
            <a:ext cx="13381628"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defRPr>
            </a:lvl1pPr>
          </a:lstStyle>
          <a:p>
            <a:pPr lvl="0">
              <a:defRPr sz="1800" b="0" spc="0">
                <a:solidFill>
                  <a:srgbClr val="000000"/>
                </a:solidFill>
              </a:defRPr>
            </a:pPr>
            <a:r>
              <a:rPr sz="3500" b="1" spc="-39">
                <a:solidFill>
                  <a:srgbClr val="0050E1"/>
                </a:solidFill>
              </a:rPr>
              <a:t>What is volume based feeding?</a:t>
            </a:r>
          </a:p>
        </p:txBody>
      </p:sp>
      <p:sp>
        <p:nvSpPr>
          <p:cNvPr id="388" name="Shape 388"/>
          <p:cNvSpPr/>
          <p:nvPr/>
        </p:nvSpPr>
        <p:spPr>
          <a:xfrm flipV="1">
            <a:off x="785413" y="1468702"/>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sp>
        <p:nvSpPr>
          <p:cNvPr id="389" name="Shape 389"/>
          <p:cNvSpPr>
            <a:spLocks noGrp="1"/>
          </p:cNvSpPr>
          <p:nvPr>
            <p:ph type="body" idx="1"/>
          </p:nvPr>
        </p:nvSpPr>
        <p:spPr>
          <a:xfrm>
            <a:off x="3527423" y="1648925"/>
            <a:ext cx="6734178" cy="3956053"/>
          </a:xfrm>
          <a:prstGeom prst="rect">
            <a:avLst/>
          </a:prstGeom>
        </p:spPr>
        <p:txBody>
          <a:bodyPr/>
          <a:lstStyle/>
          <a:p>
            <a:pPr marL="166464" lvl="0" indent="-166464" defTabSz="896111">
              <a:lnSpc>
                <a:spcPct val="64000"/>
              </a:lnSpc>
              <a:spcBef>
                <a:spcPts val="2100"/>
              </a:spcBef>
              <a:defRPr sz="1800">
                <a:solidFill>
                  <a:srgbClr val="000000"/>
                </a:solidFill>
              </a:defRPr>
            </a:pPr>
            <a:endParaRPr sz="2100">
              <a:latin typeface="Effra"/>
              <a:ea typeface="Effra"/>
              <a:cs typeface="Effra"/>
              <a:sym typeface="Effra"/>
            </a:endParaRPr>
          </a:p>
          <a:p>
            <a:pPr marL="195236" lvl="0" indent="-195236" defTabSz="896111">
              <a:spcBef>
                <a:spcPts val="700"/>
              </a:spcBef>
              <a:defRPr sz="1800">
                <a:solidFill>
                  <a:srgbClr val="000000"/>
                </a:solidFill>
              </a:defRPr>
            </a:pPr>
            <a:r>
              <a:rPr sz="1900">
                <a:latin typeface="+mj-lt"/>
                <a:ea typeface="+mj-ea"/>
                <a:cs typeface="+mj-cs"/>
                <a:sym typeface="Helvetica Neue"/>
              </a:rPr>
              <a:t>Based on a 24 hour volume total rather than an hourly rate</a:t>
            </a:r>
          </a:p>
          <a:p>
            <a:pPr marL="195236" lvl="0" indent="-195236" defTabSz="896111">
              <a:spcBef>
                <a:spcPts val="700"/>
              </a:spcBef>
              <a:defRPr sz="1800">
                <a:solidFill>
                  <a:srgbClr val="000000"/>
                </a:solidFill>
              </a:defRPr>
            </a:pPr>
            <a:r>
              <a:rPr sz="1900">
                <a:latin typeface="+mj-lt"/>
                <a:ea typeface="+mj-ea"/>
                <a:cs typeface="+mj-cs"/>
                <a:sym typeface="Helvetica Neue"/>
              </a:rPr>
              <a:t>Initial infusion rate is determined by dividing the total by 24</a:t>
            </a:r>
          </a:p>
          <a:p>
            <a:pPr marL="195236" lvl="0" indent="-195236" defTabSz="896111">
              <a:spcBef>
                <a:spcPts val="700"/>
              </a:spcBef>
              <a:defRPr sz="1800">
                <a:solidFill>
                  <a:srgbClr val="000000"/>
                </a:solidFill>
              </a:defRPr>
            </a:pPr>
            <a:r>
              <a:rPr sz="1900">
                <a:latin typeface="+mj-lt"/>
                <a:ea typeface="+mj-ea"/>
                <a:cs typeface="+mj-cs"/>
                <a:sym typeface="Helvetica Neue"/>
              </a:rPr>
              <a:t>Hourly rate may be changed during the day due to interruptions (i.e. tests, surgery)</a:t>
            </a:r>
            <a:br>
              <a:rPr sz="1900">
                <a:latin typeface="+mj-lt"/>
                <a:ea typeface="+mj-ea"/>
                <a:cs typeface="+mj-cs"/>
                <a:sym typeface="Helvetica Neue"/>
              </a:rPr>
            </a:br>
            <a:r>
              <a:rPr sz="1900">
                <a:latin typeface="+mj-lt"/>
                <a:ea typeface="+mj-ea"/>
                <a:cs typeface="+mj-cs"/>
                <a:sym typeface="Helvetica Neue"/>
              </a:rPr>
              <a:t>to achieve the 24 hour volume total</a:t>
            </a:r>
          </a:p>
          <a:p>
            <a:pPr marL="195236" lvl="0" indent="-195236" defTabSz="896111">
              <a:spcBef>
                <a:spcPts val="700"/>
              </a:spcBef>
              <a:defRPr sz="1800">
                <a:solidFill>
                  <a:srgbClr val="000000"/>
                </a:solidFill>
              </a:defRPr>
            </a:pPr>
            <a:r>
              <a:rPr sz="1900">
                <a:latin typeface="+mj-lt"/>
                <a:ea typeface="+mj-ea"/>
                <a:cs typeface="+mj-cs"/>
                <a:sym typeface="Helvetica Neue"/>
              </a:rPr>
              <a:t>During daily rounds, nursing report will include the percentage of feeds the patient received the previous day</a:t>
            </a:r>
          </a:p>
          <a:p>
            <a:pPr marL="195236" lvl="0" indent="-195236" defTabSz="896111">
              <a:spcBef>
                <a:spcPts val="700"/>
              </a:spcBef>
              <a:defRPr sz="1800">
                <a:solidFill>
                  <a:srgbClr val="000000"/>
                </a:solidFill>
              </a:defRPr>
            </a:pPr>
            <a:r>
              <a:rPr sz="1900" b="1">
                <a:latin typeface="+mj-lt"/>
                <a:ea typeface="+mj-ea"/>
                <a:cs typeface="+mj-cs"/>
                <a:sym typeface="Helvetica Neue"/>
              </a:rPr>
              <a:t>DESIRED GOAL</a:t>
            </a:r>
            <a:r>
              <a:rPr sz="1900">
                <a:latin typeface="+mj-lt"/>
                <a:ea typeface="+mj-ea"/>
                <a:cs typeface="+mj-cs"/>
                <a:sym typeface="Helvetica Neue"/>
              </a:rPr>
              <a:t>➔ to improve nutrition in ICU patients! </a:t>
            </a:r>
          </a:p>
        </p:txBody>
      </p:sp>
      <p:pic>
        <p:nvPicPr>
          <p:cNvPr id="390" name="image23.png" descr="475px-24_horas_svg.png"/>
          <p:cNvPicPr/>
          <p:nvPr/>
        </p:nvPicPr>
        <p:blipFill>
          <a:blip r:embed="rId3">
            <a:extLst/>
          </a:blip>
          <a:stretch>
            <a:fillRect/>
          </a:stretch>
        </p:blipFill>
        <p:spPr>
          <a:xfrm>
            <a:off x="686239" y="1755103"/>
            <a:ext cx="2120464" cy="1751015"/>
          </a:xfrm>
          <a:prstGeom prst="rect">
            <a:avLst/>
          </a:prstGeom>
          <a:ln w="12700">
            <a:miter lim="400000"/>
          </a:ln>
        </p:spPr>
      </p:pic>
      <p:sp>
        <p:nvSpPr>
          <p:cNvPr id="391" name="Shape 391"/>
          <p:cNvSpPr/>
          <p:nvPr/>
        </p:nvSpPr>
        <p:spPr>
          <a:xfrm>
            <a:off x="838199" y="6071593"/>
            <a:ext cx="6524626" cy="52321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r>
              <a:rPr sz="1400">
                <a:latin typeface="Helvetica Neue Medium"/>
                <a:ea typeface="Helvetica Neue Medium"/>
                <a:cs typeface="Helvetica Neue Medium"/>
                <a:sym typeface="Helvetica Neue Medium"/>
                <a:hlinkClick r:id="rId4"/>
              </a:rPr>
              <a:t>www.criticalcarenutrition.com</a:t>
            </a:r>
            <a:endParaRPr sz="1400">
              <a:latin typeface="Rockwell"/>
              <a:ea typeface="Rockwell"/>
              <a:cs typeface="Rockwell"/>
              <a:sym typeface="Rockwell"/>
            </a:endParaRPr>
          </a:p>
          <a:p>
            <a:pPr lvl="0"/>
            <a:r>
              <a:rPr sz="1400">
                <a:latin typeface="Helvetica Neue Light"/>
                <a:ea typeface="Helvetica Neue Light"/>
                <a:cs typeface="Helvetica Neue Light"/>
                <a:sym typeface="Helvetica Neue Light"/>
              </a:rPr>
              <a:t>Volume Based Feeding schedule found under PepUp Study Tools</a:t>
            </a:r>
          </a:p>
        </p:txBody>
      </p:sp>
      <p:pic>
        <p:nvPicPr>
          <p:cNvPr id="392" name="CNNPNG.png"/>
          <p:cNvPicPr/>
          <p:nvPr/>
        </p:nvPicPr>
        <p:blipFill>
          <a:blip r:embed="rId5">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949494"/>
            </a:gs>
          </a:gsLst>
          <a:path path="circle">
            <a:fillToRect l="50000" t="50000" r="50000" b="50000"/>
          </a:path>
        </a:gradFill>
        <a:effectLst/>
      </p:bgPr>
    </p:bg>
    <p:spTree>
      <p:nvGrpSpPr>
        <p:cNvPr id="1" name=""/>
        <p:cNvGrpSpPr/>
        <p:nvPr/>
      </p:nvGrpSpPr>
      <p:grpSpPr>
        <a:xfrm>
          <a:off x="0" y="0"/>
          <a:ext cx="0" cy="0"/>
          <a:chOff x="0" y="0"/>
          <a:chExt cx="0" cy="0"/>
        </a:xfrm>
      </p:grpSpPr>
      <p:pic>
        <p:nvPicPr>
          <p:cNvPr id="394" name="image10.jpeg"/>
          <p:cNvPicPr/>
          <p:nvPr/>
        </p:nvPicPr>
        <p:blipFill>
          <a:blip r:embed="rId2">
            <a:extLst/>
          </a:blip>
          <a:stretch>
            <a:fillRect/>
          </a:stretch>
        </p:blipFill>
        <p:spPr>
          <a:xfrm>
            <a:off x="0" y="0"/>
            <a:ext cx="12179300" cy="6858000"/>
          </a:xfrm>
          <a:prstGeom prst="rect">
            <a:avLst/>
          </a:prstGeom>
          <a:ln w="12700">
            <a:miter lim="400000"/>
          </a:ln>
        </p:spPr>
      </p:pic>
      <p:sp>
        <p:nvSpPr>
          <p:cNvPr id="395" name="Shape 395"/>
          <p:cNvSpPr/>
          <p:nvPr/>
        </p:nvSpPr>
        <p:spPr>
          <a:xfrm>
            <a:off x="770570" y="437845"/>
            <a:ext cx="13381628"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defRPr>
            </a:lvl1pPr>
          </a:lstStyle>
          <a:p>
            <a:pPr lvl="0">
              <a:defRPr sz="1800" b="0" spc="0">
                <a:solidFill>
                  <a:srgbClr val="000000"/>
                </a:solidFill>
              </a:defRPr>
            </a:pPr>
            <a:r>
              <a:rPr sz="3500" b="1" spc="-39">
                <a:solidFill>
                  <a:srgbClr val="0050E1"/>
                </a:solidFill>
              </a:rPr>
              <a:t>Volume-based Feeding Schedule</a:t>
            </a:r>
          </a:p>
        </p:txBody>
      </p:sp>
      <p:sp>
        <p:nvSpPr>
          <p:cNvPr id="396" name="Shape 396"/>
          <p:cNvSpPr/>
          <p:nvPr/>
        </p:nvSpPr>
        <p:spPr>
          <a:xfrm flipV="1">
            <a:off x="785413" y="1189429"/>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pic>
        <p:nvPicPr>
          <p:cNvPr id="397" name="image24.png"/>
          <p:cNvPicPr/>
          <p:nvPr/>
        </p:nvPicPr>
        <p:blipFill>
          <a:blip r:embed="rId3">
            <a:extLst/>
          </a:blip>
          <a:srcRect l="495" r="494"/>
          <a:stretch>
            <a:fillRect/>
          </a:stretch>
        </p:blipFill>
        <p:spPr>
          <a:xfrm>
            <a:off x="4722450" y="1190734"/>
            <a:ext cx="6824091" cy="5470636"/>
          </a:xfrm>
          <a:prstGeom prst="rect">
            <a:avLst/>
          </a:prstGeom>
          <a:ln w="12700">
            <a:miter lim="400000"/>
          </a:ln>
        </p:spPr>
      </p:pic>
      <p:sp>
        <p:nvSpPr>
          <p:cNvPr id="398" name="Shape 398"/>
          <p:cNvSpPr/>
          <p:nvPr/>
        </p:nvSpPr>
        <p:spPr>
          <a:xfrm>
            <a:off x="711202" y="2542573"/>
            <a:ext cx="3760077" cy="70788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r>
              <a:rPr sz="2000"/>
              <a:t>How much left to give</a:t>
            </a:r>
            <a:endParaRPr>
              <a:latin typeface="Rockwell"/>
              <a:ea typeface="Rockwell"/>
              <a:cs typeface="Rockwell"/>
              <a:sym typeface="Rockwell"/>
            </a:endParaRPr>
          </a:p>
          <a:p>
            <a:pPr lvl="0"/>
            <a:r>
              <a:rPr sz="2000"/>
              <a:t>How much time left in day</a:t>
            </a:r>
          </a:p>
        </p:txBody>
      </p:sp>
      <p:sp>
        <p:nvSpPr>
          <p:cNvPr id="399" name="Shape 399"/>
          <p:cNvSpPr/>
          <p:nvPr/>
        </p:nvSpPr>
        <p:spPr>
          <a:xfrm>
            <a:off x="736600" y="5225932"/>
            <a:ext cx="3314701" cy="99719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lnSpc>
                <a:spcPct val="120000"/>
              </a:lnSpc>
              <a:spcBef>
                <a:spcPts val="100"/>
              </a:spcBef>
            </a:pPr>
            <a:r>
              <a:rPr sz="1400">
                <a:latin typeface="Helvetica Neue Medium"/>
                <a:ea typeface="Helvetica Neue Medium"/>
                <a:cs typeface="Helvetica Neue Medium"/>
                <a:sym typeface="Helvetica Neue Medium"/>
                <a:hlinkClick r:id="rId4"/>
              </a:rPr>
              <a:t>www.criticalcarenutrition.com</a:t>
            </a:r>
            <a:endParaRPr sz="1400">
              <a:latin typeface="Rockwell"/>
              <a:ea typeface="Rockwell"/>
              <a:cs typeface="Rockwell"/>
              <a:sym typeface="Rockwell"/>
            </a:endParaRPr>
          </a:p>
          <a:p>
            <a:pPr lvl="0"/>
            <a:r>
              <a:rPr sz="1400">
                <a:latin typeface="Helvetica Neue Light"/>
                <a:ea typeface="Helvetica Neue Light"/>
                <a:cs typeface="Helvetica Neue Light"/>
                <a:sym typeface="Helvetica Neue Light"/>
              </a:rPr>
              <a:t>This schedule can be found under the Volume Based Feeding Calculations under PepUp Study Tools</a:t>
            </a:r>
          </a:p>
        </p:txBody>
      </p:sp>
      <p:pic>
        <p:nvPicPr>
          <p:cNvPr id="400" name="CNNPNG.png"/>
          <p:cNvPicPr/>
          <p:nvPr/>
        </p:nvPicPr>
        <p:blipFill>
          <a:blip r:embed="rId5">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949494"/>
            </a:gs>
          </a:gsLst>
          <a:path path="circle">
            <a:fillToRect l="50000" t="50000" r="50000" b="50000"/>
          </a:path>
        </a:gradFill>
        <a:effectLst/>
      </p:bgPr>
    </p:bg>
    <p:spTree>
      <p:nvGrpSpPr>
        <p:cNvPr id="1" name=""/>
        <p:cNvGrpSpPr/>
        <p:nvPr/>
      </p:nvGrpSpPr>
      <p:grpSpPr>
        <a:xfrm>
          <a:off x="0" y="0"/>
          <a:ext cx="0" cy="0"/>
          <a:chOff x="0" y="0"/>
          <a:chExt cx="0" cy="0"/>
        </a:xfrm>
      </p:grpSpPr>
      <p:pic>
        <p:nvPicPr>
          <p:cNvPr id="402" name="image10.jpeg"/>
          <p:cNvPicPr/>
          <p:nvPr/>
        </p:nvPicPr>
        <p:blipFill>
          <a:blip r:embed="rId2">
            <a:extLst/>
          </a:blip>
          <a:stretch>
            <a:fillRect/>
          </a:stretch>
        </p:blipFill>
        <p:spPr>
          <a:xfrm>
            <a:off x="0" y="0"/>
            <a:ext cx="12179300" cy="6858000"/>
          </a:xfrm>
          <a:prstGeom prst="rect">
            <a:avLst/>
          </a:prstGeom>
          <a:ln w="12700">
            <a:miter lim="400000"/>
          </a:ln>
        </p:spPr>
      </p:pic>
      <p:sp>
        <p:nvSpPr>
          <p:cNvPr id="403" name="Shape 403"/>
          <p:cNvSpPr/>
          <p:nvPr/>
        </p:nvSpPr>
        <p:spPr>
          <a:xfrm>
            <a:off x="770570" y="673330"/>
            <a:ext cx="13381628"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defRPr>
            </a:lvl1pPr>
          </a:lstStyle>
          <a:p>
            <a:pPr lvl="0">
              <a:defRPr sz="1800" b="0" spc="0">
                <a:solidFill>
                  <a:srgbClr val="000000"/>
                </a:solidFill>
              </a:defRPr>
            </a:pPr>
            <a:r>
              <a:rPr sz="3500" b="1" spc="-39">
                <a:solidFill>
                  <a:srgbClr val="0050E1"/>
                </a:solidFill>
              </a:rPr>
              <a:t>Results of the Canadian PEP uP Collaborative</a:t>
            </a:r>
          </a:p>
        </p:txBody>
      </p:sp>
      <p:sp>
        <p:nvSpPr>
          <p:cNvPr id="404" name="Shape 404"/>
          <p:cNvSpPr/>
          <p:nvPr/>
        </p:nvSpPr>
        <p:spPr>
          <a:xfrm flipV="1">
            <a:off x="785413" y="1468702"/>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pic>
        <p:nvPicPr>
          <p:cNvPr id="405" name="image25.png"/>
          <p:cNvPicPr/>
          <p:nvPr/>
        </p:nvPicPr>
        <p:blipFill>
          <a:blip r:embed="rId3">
            <a:extLst/>
          </a:blip>
          <a:stretch>
            <a:fillRect/>
          </a:stretch>
        </p:blipFill>
        <p:spPr>
          <a:xfrm>
            <a:off x="788157" y="2464674"/>
            <a:ext cx="4987818" cy="2819402"/>
          </a:xfrm>
          <a:prstGeom prst="rect">
            <a:avLst/>
          </a:prstGeom>
          <a:ln w="3175">
            <a:solidFill>
              <a:srgbClr val="535353"/>
            </a:solidFill>
            <a:miter/>
          </a:ln>
        </p:spPr>
      </p:pic>
      <p:pic>
        <p:nvPicPr>
          <p:cNvPr id="406" name="image26.png"/>
          <p:cNvPicPr/>
          <p:nvPr/>
        </p:nvPicPr>
        <p:blipFill>
          <a:blip r:embed="rId4">
            <a:extLst/>
          </a:blip>
          <a:stretch>
            <a:fillRect/>
          </a:stretch>
        </p:blipFill>
        <p:spPr>
          <a:xfrm>
            <a:off x="6031863" y="2464674"/>
            <a:ext cx="4727999" cy="2819402"/>
          </a:xfrm>
          <a:prstGeom prst="rect">
            <a:avLst/>
          </a:prstGeom>
          <a:ln w="3175">
            <a:solidFill>
              <a:srgbClr val="535353"/>
            </a:solidFill>
            <a:miter/>
          </a:ln>
        </p:spPr>
      </p:pic>
      <p:sp>
        <p:nvSpPr>
          <p:cNvPr id="407" name="Shape 407"/>
          <p:cNvSpPr/>
          <p:nvPr/>
        </p:nvSpPr>
        <p:spPr>
          <a:xfrm>
            <a:off x="7848918" y="5711223"/>
            <a:ext cx="2971802" cy="30777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a:defRPr sz="1400">
                <a:latin typeface="Helvetica Neue Light"/>
                <a:ea typeface="Helvetica Neue Light"/>
                <a:cs typeface="Helvetica Neue Light"/>
                <a:sym typeface="Helvetica Neue Light"/>
              </a:defRPr>
            </a:lvl1pPr>
          </a:lstStyle>
          <a:p>
            <a:pPr lvl="0">
              <a:defRPr sz="1800"/>
            </a:pPr>
            <a:r>
              <a:rPr sz="1400"/>
              <a:t>Heyland JPEN 2014</a:t>
            </a:r>
          </a:p>
        </p:txBody>
      </p:sp>
      <p:sp>
        <p:nvSpPr>
          <p:cNvPr id="408" name="Shape 408"/>
          <p:cNvSpPr/>
          <p:nvPr/>
        </p:nvSpPr>
        <p:spPr>
          <a:xfrm>
            <a:off x="735232" y="1584048"/>
            <a:ext cx="6553201" cy="43088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spcBef>
                <a:spcPts val="800"/>
              </a:spcBef>
              <a:defRPr sz="2200"/>
            </a:lvl1pPr>
          </a:lstStyle>
          <a:p>
            <a:pPr lvl="0">
              <a:defRPr sz="1800"/>
            </a:pPr>
            <a:r>
              <a:rPr sz="2200"/>
              <a:t>Results of 2013 International Nutrition Survey</a:t>
            </a:r>
          </a:p>
        </p:txBody>
      </p:sp>
      <p:pic>
        <p:nvPicPr>
          <p:cNvPr id="409" name="CNNPNG.png"/>
          <p:cNvPicPr/>
          <p:nvPr/>
        </p:nvPicPr>
        <p:blipFill>
          <a:blip r:embed="rId5">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4451" name="TextBox 2"/>
          <p:cNvSpPr txBox="1">
            <a:spLocks noChangeArrowheads="1"/>
          </p:cNvSpPr>
          <p:nvPr/>
        </p:nvSpPr>
        <p:spPr bwMode="auto">
          <a:xfrm>
            <a:off x="1517651" y="192980"/>
            <a:ext cx="9144000" cy="772519"/>
          </a:xfrm>
          <a:prstGeom prst="rect">
            <a:avLst/>
          </a:prstGeom>
          <a:noFill/>
          <a:ln w="9525">
            <a:noFill/>
            <a:miter lim="800000"/>
            <a:headEnd/>
            <a:tailEnd/>
          </a:ln>
        </p:spPr>
        <p:txBody>
          <a:bodyPr wrap="square">
            <a:spAutoFit/>
          </a:bodyPr>
          <a:lstStyle/>
          <a:p>
            <a:pPr defTabSz="457200">
              <a:lnSpc>
                <a:spcPct val="85000"/>
              </a:lnSpc>
              <a:defRPr/>
            </a:pPr>
            <a:r>
              <a:rPr lang="en-US" sz="2600" b="1" dirty="0">
                <a:solidFill>
                  <a:srgbClr val="012B74"/>
                </a:solidFill>
                <a:ea typeface="SimSun" pitchFamily="2" charset="-122"/>
                <a:cs typeface="Times New Roman" pitchFamily="18" charset="0"/>
                <a:sym typeface="Helvetica"/>
              </a:rPr>
              <a:t>Protocol to Manage Interruptions to EN Due to Non-GI Reasons</a:t>
            </a:r>
          </a:p>
        </p:txBody>
      </p:sp>
      <p:sp>
        <p:nvSpPr>
          <p:cNvPr id="104452" name="TextBox 3"/>
          <p:cNvSpPr txBox="1">
            <a:spLocks noChangeArrowheads="1"/>
          </p:cNvSpPr>
          <p:nvPr/>
        </p:nvSpPr>
        <p:spPr bwMode="auto">
          <a:xfrm>
            <a:off x="2896448" y="6259404"/>
            <a:ext cx="8858924" cy="307777"/>
          </a:xfrm>
          <a:prstGeom prst="rect">
            <a:avLst/>
          </a:prstGeom>
          <a:noFill/>
          <a:ln w="9525">
            <a:noFill/>
            <a:miter lim="800000"/>
            <a:headEnd/>
            <a:tailEnd/>
          </a:ln>
          <a:effectLst/>
        </p:spPr>
        <p:txBody>
          <a:bodyPr wrap="square">
            <a:spAutoFit/>
          </a:bodyPr>
          <a:lstStyle/>
          <a:p>
            <a:pPr algn="r">
              <a:spcBef>
                <a:spcPct val="50000"/>
              </a:spcBef>
            </a:pPr>
            <a:r>
              <a:rPr lang="en-US" sz="1400" b="1" dirty="0">
                <a:solidFill>
                  <a:srgbClr val="012B74"/>
                </a:solidFill>
                <a:latin typeface="Arial" pitchFamily="34" charset="0"/>
                <a:cs typeface="Arial" pitchFamily="34" charset="0"/>
                <a:sym typeface="Helvetica"/>
              </a:rPr>
              <a:t>Can be downloaded from </a:t>
            </a:r>
            <a:r>
              <a:rPr lang="en-US" sz="1400" dirty="0">
                <a:solidFill>
                  <a:srgbClr val="CEE15D"/>
                </a:solidFill>
                <a:latin typeface="Arial" pitchFamily="34" charset="0"/>
                <a:cs typeface="Arial" pitchFamily="34" charset="0"/>
                <a:sym typeface="Helvetica"/>
                <a:hlinkClick r:id="rId4"/>
              </a:rPr>
              <a:t>www.criticalcarenutrition.com</a:t>
            </a:r>
            <a:endParaRPr lang="en-US" sz="1400" dirty="0">
              <a:solidFill>
                <a:srgbClr val="CEE15D"/>
              </a:solidFill>
              <a:latin typeface="Arial" pitchFamily="34" charset="0"/>
              <a:cs typeface="Arial" pitchFamily="34" charset="0"/>
              <a:sym typeface="Helvetica"/>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5843" y="600644"/>
            <a:ext cx="5718215" cy="5586796"/>
          </a:xfrm>
          <a:prstGeom prst="rect">
            <a:avLst/>
          </a:prstGeom>
          <a:ln w="6350">
            <a:solidFill>
              <a:srgbClr val="1AA4D5"/>
            </a:solidFill>
          </a:ln>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280" y="600645"/>
            <a:ext cx="4341518" cy="5596455"/>
          </a:xfrm>
          <a:prstGeom prst="rect">
            <a:avLst/>
          </a:prstGeom>
          <a:ln w="6350">
            <a:solidFill>
              <a:srgbClr val="1AA4D5"/>
            </a:solidFill>
          </a:ln>
        </p:spPr>
      </p:pic>
      <p:pic>
        <p:nvPicPr>
          <p:cNvPr id="6" name="CNNPNG.png"/>
          <p:cNvPicPr/>
          <p:nvPr/>
        </p:nvPicPr>
        <p:blipFill>
          <a:blip r:embed="rId7">
            <a:extLst/>
          </a:blip>
          <a:stretch>
            <a:fillRect/>
          </a:stretch>
        </p:blipFill>
        <p:spPr>
          <a:xfrm>
            <a:off x="9946727" y="-448772"/>
            <a:ext cx="3523754" cy="1761877"/>
          </a:xfrm>
          <a:prstGeom prst="rect">
            <a:avLst/>
          </a:prstGeom>
          <a:ln w="12700">
            <a:miter lim="400000"/>
          </a:ln>
        </p:spPr>
      </p:pic>
    </p:spTree>
    <p:custDataLst>
      <p:tags r:id="rId1"/>
    </p:custDataLst>
    <p:extLst>
      <p:ext uri="{BB962C8B-B14F-4D97-AF65-F5344CB8AC3E}">
        <p14:creationId xmlns:p14="http://schemas.microsoft.com/office/powerpoint/2010/main" val="151785414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image10.jpeg"/>
          <p:cNvPicPr/>
          <p:nvPr/>
        </p:nvPicPr>
        <p:blipFill>
          <a:blip r:embed="rId2">
            <a:extLst/>
          </a:blip>
          <a:stretch>
            <a:fillRect/>
          </a:stretch>
        </p:blipFill>
        <p:spPr>
          <a:xfrm>
            <a:off x="0" y="0"/>
            <a:ext cx="12179300" cy="6858000"/>
          </a:xfrm>
          <a:prstGeom prst="rect">
            <a:avLst/>
          </a:prstGeom>
          <a:ln w="12700">
            <a:miter lim="400000"/>
          </a:ln>
        </p:spPr>
      </p:pic>
      <p:sp>
        <p:nvSpPr>
          <p:cNvPr id="230" name="Shape 230"/>
          <p:cNvSpPr/>
          <p:nvPr/>
        </p:nvSpPr>
        <p:spPr>
          <a:xfrm>
            <a:off x="48" y="-10280"/>
            <a:ext cx="12179204" cy="3422848"/>
          </a:xfrm>
          <a:prstGeom prst="rect">
            <a:avLst/>
          </a:prstGeom>
          <a:solidFill>
            <a:srgbClr val="0052E1"/>
          </a:solidFill>
          <a:ln w="12700">
            <a:miter lim="400000"/>
          </a:ln>
          <a:effectLst>
            <a:outerShdw blurRad="50800" dist="55506" dir="5400000" rotWithShape="0">
              <a:srgbClr val="000000">
                <a:alpha val="29020"/>
              </a:srgbClr>
            </a:outerShdw>
          </a:effectLst>
        </p:spPr>
        <p:txBody>
          <a:bodyPr lIns="0" tIns="0" rIns="0" bIns="0" anchor="ctr"/>
          <a:lstStyle/>
          <a:p>
            <a:pPr lvl="0">
              <a:defRPr>
                <a:latin typeface="Rockwell"/>
                <a:ea typeface="Rockwell"/>
                <a:cs typeface="Rockwell"/>
                <a:sym typeface="Rockwell"/>
              </a:defRPr>
            </a:pPr>
            <a:endParaRPr/>
          </a:p>
        </p:txBody>
      </p:sp>
      <p:sp>
        <p:nvSpPr>
          <p:cNvPr id="231" name="Shape 231"/>
          <p:cNvSpPr/>
          <p:nvPr/>
        </p:nvSpPr>
        <p:spPr>
          <a:xfrm>
            <a:off x="2988048" y="1155324"/>
            <a:ext cx="4384679" cy="110799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spcBef>
                <a:spcPts val="600"/>
              </a:spcBef>
            </a:pPr>
            <a:r>
              <a:rPr sz="3600">
                <a:solidFill>
                  <a:srgbClr val="FFFFFF"/>
                </a:solidFill>
              </a:rPr>
              <a:t>What do we mean by</a:t>
            </a:r>
            <a:br>
              <a:rPr sz="3600">
                <a:solidFill>
                  <a:srgbClr val="FFFFFF"/>
                </a:solidFill>
              </a:rPr>
            </a:br>
            <a:r>
              <a:rPr sz="3600">
                <a:solidFill>
                  <a:srgbClr val="FFFFFF"/>
                </a:solidFill>
              </a:rPr>
              <a:t>‘optimal nutrition</a:t>
            </a:r>
            <a:r>
              <a:rPr sz="3600" b="1">
                <a:solidFill>
                  <a:srgbClr val="FFFFFF"/>
                </a:solidFill>
              </a:rPr>
              <a:t>?</a:t>
            </a:r>
            <a:r>
              <a:rPr sz="3600">
                <a:solidFill>
                  <a:srgbClr val="FFFFFF"/>
                </a:solidFill>
              </a:rPr>
              <a:t>’</a:t>
            </a:r>
          </a:p>
        </p:txBody>
      </p:sp>
      <p:sp>
        <p:nvSpPr>
          <p:cNvPr id="232" name="Shape 232"/>
          <p:cNvSpPr/>
          <p:nvPr/>
        </p:nvSpPr>
        <p:spPr>
          <a:xfrm>
            <a:off x="690974" y="442670"/>
            <a:ext cx="1710405" cy="217136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460307" indent="-406339" algn="ctr">
              <a:lnSpc>
                <a:spcPct val="85000"/>
              </a:lnSpc>
              <a:tabLst>
                <a:tab pos="558800" algn="l"/>
              </a:tabLst>
              <a:defRPr sz="16600" b="1">
                <a:solidFill>
                  <a:srgbClr val="FFFFFF"/>
                </a:solidFill>
              </a:defRPr>
            </a:lvl1pPr>
          </a:lstStyle>
          <a:p>
            <a:pPr lvl="0">
              <a:defRPr sz="1800" b="0">
                <a:solidFill>
                  <a:srgbClr val="000000"/>
                </a:solidFill>
              </a:defRPr>
            </a:pPr>
            <a:r>
              <a:rPr sz="16600" b="1">
                <a:solidFill>
                  <a:srgbClr val="FFFFFF"/>
                </a:solidFill>
              </a:rPr>
              <a:t>Q</a:t>
            </a:r>
          </a:p>
        </p:txBody>
      </p:sp>
      <p:sp>
        <p:nvSpPr>
          <p:cNvPr id="233" name="Shape 233"/>
          <p:cNvSpPr/>
          <p:nvPr/>
        </p:nvSpPr>
        <p:spPr>
          <a:xfrm>
            <a:off x="403072" y="6325353"/>
            <a:ext cx="662116" cy="23114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defRPr sz="900">
                <a:solidFill>
                  <a:srgbClr val="FFFFFF"/>
                </a:solidFill>
                <a:latin typeface="Effra"/>
                <a:ea typeface="Effra"/>
                <a:cs typeface="Effra"/>
                <a:sym typeface="Effra"/>
              </a:defRPr>
            </a:lvl1pPr>
          </a:lstStyle>
          <a:p>
            <a:pPr lvl="0">
              <a:defRPr sz="1800">
                <a:solidFill>
                  <a:srgbClr val="000000"/>
                </a:solidFill>
              </a:defRPr>
            </a:pPr>
            <a:r>
              <a:rPr sz="900">
                <a:solidFill>
                  <a:srgbClr val="FFFFFF"/>
                </a:solidFill>
              </a:rPr>
              <a:t>￼</a:t>
            </a:r>
          </a:p>
        </p:txBody>
      </p:sp>
      <p:pic>
        <p:nvPicPr>
          <p:cNvPr id="234" name="image11.png"/>
          <p:cNvPicPr/>
          <p:nvPr/>
        </p:nvPicPr>
        <p:blipFill>
          <a:blip r:embed="rId3">
            <a:extLst/>
          </a:blip>
          <a:stretch>
            <a:fillRect/>
          </a:stretch>
        </p:blipFill>
        <p:spPr>
          <a:xfrm>
            <a:off x="10497377" y="1985341"/>
            <a:ext cx="979846" cy="4893483"/>
          </a:xfrm>
          <a:prstGeom prst="rect">
            <a:avLst/>
          </a:prstGeom>
          <a:ln w="12700">
            <a:miter lim="400000"/>
          </a:ln>
        </p:spPr>
      </p:pic>
      <p:grpSp>
        <p:nvGrpSpPr>
          <p:cNvPr id="237" name="Group 237"/>
          <p:cNvGrpSpPr/>
          <p:nvPr/>
        </p:nvGrpSpPr>
        <p:grpSpPr>
          <a:xfrm>
            <a:off x="762690" y="3838877"/>
            <a:ext cx="8557539" cy="2171364"/>
            <a:chOff x="49174" y="0"/>
            <a:chExt cx="8557537" cy="2171363"/>
          </a:xfrm>
        </p:grpSpPr>
        <p:sp>
          <p:nvSpPr>
            <p:cNvPr id="235" name="Shape 235"/>
            <p:cNvSpPr/>
            <p:nvPr/>
          </p:nvSpPr>
          <p:spPr>
            <a:xfrm>
              <a:off x="2244007" y="710174"/>
              <a:ext cx="6362704" cy="9417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lnSpc>
                  <a:spcPct val="85000"/>
                </a:lnSpc>
                <a:spcBef>
                  <a:spcPts val="1200"/>
                </a:spcBef>
                <a:defRPr sz="3600" b="1">
                  <a:solidFill>
                    <a:srgbClr val="073E87"/>
                  </a:solidFill>
                  <a:latin typeface="Effra"/>
                  <a:ea typeface="Effra"/>
                  <a:cs typeface="Effra"/>
                  <a:sym typeface="Effra"/>
                </a:defRPr>
              </a:lvl1pPr>
            </a:lstStyle>
            <a:p>
              <a:pPr lvl="0">
                <a:defRPr sz="1800" b="0">
                  <a:solidFill>
                    <a:srgbClr val="000000"/>
                  </a:solidFill>
                </a:defRPr>
              </a:pPr>
              <a:r>
                <a:rPr sz="3600" b="1">
                  <a:solidFill>
                    <a:srgbClr val="073E87"/>
                  </a:solidFill>
                </a:rPr>
                <a:t>Patients receiving at least 80% of their prescription</a:t>
              </a:r>
            </a:p>
          </p:txBody>
        </p:sp>
        <p:sp>
          <p:nvSpPr>
            <p:cNvPr id="236" name="Shape 236"/>
            <p:cNvSpPr/>
            <p:nvPr/>
          </p:nvSpPr>
          <p:spPr>
            <a:xfrm>
              <a:off x="49174" y="0"/>
              <a:ext cx="1490793" cy="21713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marL="460307" indent="-406339" algn="ctr">
                <a:lnSpc>
                  <a:spcPct val="85000"/>
                </a:lnSpc>
                <a:tabLst>
                  <a:tab pos="558800" algn="l"/>
                </a:tabLst>
                <a:defRPr sz="16600" b="1">
                  <a:solidFill>
                    <a:srgbClr val="073E87"/>
                  </a:solidFill>
                  <a:latin typeface="Effra"/>
                  <a:ea typeface="Effra"/>
                  <a:cs typeface="Effra"/>
                  <a:sym typeface="Effra"/>
                </a:defRPr>
              </a:lvl1pPr>
            </a:lstStyle>
            <a:p>
              <a:pPr lvl="0">
                <a:defRPr sz="1800" b="0">
                  <a:solidFill>
                    <a:srgbClr val="000000"/>
                  </a:solidFill>
                </a:defRPr>
              </a:pPr>
              <a:r>
                <a:rPr sz="16600" b="1">
                  <a:solidFill>
                    <a:srgbClr val="073E87"/>
                  </a:solidFill>
                </a:rPr>
                <a:t>A</a:t>
              </a:r>
            </a:p>
          </p:txBody>
        </p:sp>
      </p:grpSp>
      <p:pic>
        <p:nvPicPr>
          <p:cNvPr id="238" name="CNNPNG.png"/>
          <p:cNvPicPr/>
          <p:nvPr/>
        </p:nvPicPr>
        <p:blipFill>
          <a:blip r:embed="rId4">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image10.jpeg"/>
          <p:cNvPicPr/>
          <p:nvPr/>
        </p:nvPicPr>
        <p:blipFill>
          <a:blip r:embed="rId2">
            <a:extLst/>
          </a:blip>
          <a:stretch>
            <a:fillRect/>
          </a:stretch>
        </p:blipFill>
        <p:spPr>
          <a:xfrm>
            <a:off x="0" y="0"/>
            <a:ext cx="12179300" cy="6858000"/>
          </a:xfrm>
          <a:prstGeom prst="rect">
            <a:avLst/>
          </a:prstGeom>
          <a:ln w="12700">
            <a:miter lim="400000"/>
          </a:ln>
        </p:spPr>
      </p:pic>
      <p:pic>
        <p:nvPicPr>
          <p:cNvPr id="412" name="image8.jpeg"/>
          <p:cNvPicPr/>
          <p:nvPr/>
        </p:nvPicPr>
        <p:blipFill>
          <a:blip r:embed="rId3">
            <a:extLst/>
          </a:blip>
          <a:stretch>
            <a:fillRect/>
          </a:stretch>
        </p:blipFill>
        <p:spPr>
          <a:xfrm>
            <a:off x="0" y="0"/>
            <a:ext cx="12179300" cy="6858000"/>
          </a:xfrm>
          <a:prstGeom prst="rect">
            <a:avLst/>
          </a:prstGeom>
          <a:ln w="12700">
            <a:miter lim="400000"/>
          </a:ln>
        </p:spPr>
      </p:pic>
      <p:sp>
        <p:nvSpPr>
          <p:cNvPr id="413" name="Shape 413"/>
          <p:cNvSpPr/>
          <p:nvPr/>
        </p:nvSpPr>
        <p:spPr>
          <a:xfrm>
            <a:off x="770570" y="673330"/>
            <a:ext cx="13381628"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FFFFFF"/>
                </a:solidFill>
              </a:defRPr>
            </a:lvl1pPr>
          </a:lstStyle>
          <a:p>
            <a:pPr lvl="0">
              <a:defRPr sz="1800" b="0" spc="0">
                <a:solidFill>
                  <a:srgbClr val="000000"/>
                </a:solidFill>
              </a:defRPr>
            </a:pPr>
            <a:r>
              <a:rPr sz="3500" b="1" spc="-39">
                <a:solidFill>
                  <a:srgbClr val="FFFFFF"/>
                </a:solidFill>
              </a:rPr>
              <a:t>A Quotable Quote</a:t>
            </a:r>
          </a:p>
        </p:txBody>
      </p:sp>
      <p:sp>
        <p:nvSpPr>
          <p:cNvPr id="414" name="Shape 414"/>
          <p:cNvSpPr/>
          <p:nvPr/>
        </p:nvSpPr>
        <p:spPr>
          <a:xfrm flipV="1">
            <a:off x="785413" y="1468702"/>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sp>
        <p:nvSpPr>
          <p:cNvPr id="415" name="Shape 415"/>
          <p:cNvSpPr>
            <a:spLocks noGrp="1"/>
          </p:cNvSpPr>
          <p:nvPr>
            <p:ph type="body" idx="1"/>
          </p:nvPr>
        </p:nvSpPr>
        <p:spPr>
          <a:xfrm>
            <a:off x="685728" y="2057877"/>
            <a:ext cx="9364722" cy="2362201"/>
          </a:xfrm>
          <a:prstGeom prst="rect">
            <a:avLst/>
          </a:prstGeom>
        </p:spPr>
        <p:txBody>
          <a:bodyPr/>
          <a:lstStyle/>
          <a:p>
            <a:pPr marL="0" lvl="0" indent="0">
              <a:spcBef>
                <a:spcPts val="800"/>
              </a:spcBef>
              <a:buSzTx/>
              <a:buNone/>
              <a:defRPr sz="1800">
                <a:solidFill>
                  <a:srgbClr val="000000"/>
                </a:solidFill>
              </a:defRPr>
            </a:pPr>
            <a:r>
              <a:rPr sz="2500" b="1">
                <a:solidFill>
                  <a:srgbClr val="FFFFFF"/>
                </a:solidFill>
                <a:latin typeface="+mj-lt"/>
                <a:ea typeface="+mj-ea"/>
                <a:cs typeface="+mj-cs"/>
                <a:sym typeface="Helvetica Neue"/>
              </a:rPr>
              <a:t>“I don’t have time to go to each patient’s bedside and interrogate the pump and I don’t trust the nursing notes.”</a:t>
            </a:r>
            <a:br>
              <a:rPr sz="2500" b="1">
                <a:solidFill>
                  <a:srgbClr val="FFFFFF"/>
                </a:solidFill>
                <a:latin typeface="+mj-lt"/>
                <a:ea typeface="+mj-ea"/>
                <a:cs typeface="+mj-cs"/>
                <a:sym typeface="Helvetica Neue"/>
              </a:rPr>
            </a:br>
            <a:r>
              <a:rPr sz="2500" b="1">
                <a:solidFill>
                  <a:srgbClr val="FFFFFF"/>
                </a:solidFill>
                <a:latin typeface="+mj-lt"/>
                <a:ea typeface="+mj-ea"/>
                <a:cs typeface="+mj-cs"/>
                <a:sym typeface="Helvetica Neue"/>
              </a:rPr>
              <a:t/>
            </a:r>
            <a:br>
              <a:rPr sz="2500" b="1">
                <a:solidFill>
                  <a:srgbClr val="FFFFFF"/>
                </a:solidFill>
                <a:latin typeface="+mj-lt"/>
                <a:ea typeface="+mj-ea"/>
                <a:cs typeface="+mj-cs"/>
                <a:sym typeface="Helvetica Neue"/>
              </a:rPr>
            </a:br>
            <a:r>
              <a:rPr sz="2000">
                <a:solidFill>
                  <a:srgbClr val="FFFFFF"/>
                </a:solidFill>
                <a:latin typeface="+mj-lt"/>
                <a:ea typeface="+mj-ea"/>
                <a:cs typeface="+mj-cs"/>
                <a:sym typeface="Helvetica Neue"/>
              </a:rPr>
              <a:t>Dietitians throughout the USA</a:t>
            </a:r>
          </a:p>
        </p:txBody>
      </p:sp>
      <p:sp>
        <p:nvSpPr>
          <p:cNvPr id="416" name="Shape 416"/>
          <p:cNvSpPr/>
          <p:nvPr/>
        </p:nvSpPr>
        <p:spPr>
          <a:xfrm>
            <a:off x="745202" y="4397148"/>
            <a:ext cx="7596941" cy="615553"/>
          </a:xfrm>
          <a:prstGeom prst="rect">
            <a:avLst/>
          </a:prstGeom>
          <a:solidFill>
            <a:srgbClr val="31B6FD"/>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indent="63500">
              <a:defRPr sz="2000">
                <a:solidFill>
                  <a:srgbClr val="FFFFFF"/>
                </a:solidFill>
              </a:defRPr>
            </a:lvl1pPr>
          </a:lstStyle>
          <a:p>
            <a:pPr lvl="0">
              <a:defRPr sz="1800">
                <a:solidFill>
                  <a:srgbClr val="000000"/>
                </a:solidFill>
              </a:defRPr>
            </a:pPr>
            <a:r>
              <a:rPr sz="2000">
                <a:solidFill>
                  <a:srgbClr val="FFFFFF"/>
                </a:solidFill>
              </a:rPr>
              <a:t>Are there technological solutions that can make the process of monitoring more efficient?</a:t>
            </a:r>
          </a:p>
        </p:txBody>
      </p:sp>
      <p:pic>
        <p:nvPicPr>
          <p:cNvPr id="417" name="CNNPNG.png"/>
          <p:cNvPicPr/>
          <p:nvPr/>
        </p:nvPicPr>
        <p:blipFill>
          <a:blip r:embed="rId4">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 name="image10.jpeg"/>
          <p:cNvPicPr/>
          <p:nvPr/>
        </p:nvPicPr>
        <p:blipFill>
          <a:blip r:embed="rId3">
            <a:extLst/>
          </a:blip>
          <a:stretch>
            <a:fillRect/>
          </a:stretch>
        </p:blipFill>
        <p:spPr>
          <a:xfrm>
            <a:off x="0" y="0"/>
            <a:ext cx="12179300" cy="6858000"/>
          </a:xfrm>
          <a:prstGeom prst="rect">
            <a:avLst/>
          </a:prstGeom>
          <a:ln w="12700">
            <a:miter lim="400000"/>
          </a:ln>
        </p:spPr>
      </p:pic>
      <p:sp>
        <p:nvSpPr>
          <p:cNvPr id="757" name="Shape 757"/>
          <p:cNvSpPr/>
          <p:nvPr/>
        </p:nvSpPr>
        <p:spPr>
          <a:xfrm>
            <a:off x="770570" y="673330"/>
            <a:ext cx="13381628"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defRPr>
            </a:lvl1pPr>
          </a:lstStyle>
          <a:p>
            <a:pPr lvl="0">
              <a:defRPr sz="1800" b="0" spc="0">
                <a:solidFill>
                  <a:srgbClr val="000000"/>
                </a:solidFill>
              </a:defRPr>
            </a:pPr>
            <a:r>
              <a:rPr lang="en-US" sz="3500" b="1" spc="-39" dirty="0" smtClean="0">
                <a:solidFill>
                  <a:srgbClr val="0050E1"/>
                </a:solidFill>
              </a:rPr>
              <a:t>Kangaroo™ Feed/Flush Pumps</a:t>
            </a:r>
            <a:endParaRPr sz="3500" b="1" spc="-39" dirty="0">
              <a:solidFill>
                <a:srgbClr val="0050E1"/>
              </a:solidFill>
            </a:endParaRPr>
          </a:p>
        </p:txBody>
      </p:sp>
      <p:sp>
        <p:nvSpPr>
          <p:cNvPr id="758" name="Shape 758"/>
          <p:cNvSpPr/>
          <p:nvPr/>
        </p:nvSpPr>
        <p:spPr>
          <a:xfrm flipV="1">
            <a:off x="785413" y="1400851"/>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pic>
        <p:nvPicPr>
          <p:cNvPr id="761" name="CNNPNG.png"/>
          <p:cNvPicPr/>
          <p:nvPr/>
        </p:nvPicPr>
        <p:blipFill>
          <a:blip r:embed="rId4">
            <a:extLst/>
          </a:blip>
          <a:stretch>
            <a:fillRect/>
          </a:stretch>
        </p:blipFill>
        <p:spPr>
          <a:xfrm>
            <a:off x="9946727" y="-448772"/>
            <a:ext cx="3523754" cy="1761877"/>
          </a:xfrm>
          <a:prstGeom prst="rect">
            <a:avLst/>
          </a:prstGeom>
          <a:ln w="12700">
            <a:miter lim="400000"/>
          </a:ln>
        </p:spPr>
      </p:pic>
      <p:sp>
        <p:nvSpPr>
          <p:cNvPr id="2" name="Text Placeholder 1"/>
          <p:cNvSpPr>
            <a:spLocks noGrp="1"/>
          </p:cNvSpPr>
          <p:nvPr>
            <p:ph type="body" idx="1"/>
          </p:nvPr>
        </p:nvSpPr>
        <p:spPr>
          <a:xfrm>
            <a:off x="664461" y="1400857"/>
            <a:ext cx="10072462" cy="5457147"/>
          </a:xfrm>
        </p:spPr>
        <p:txBody>
          <a:bodyPr/>
          <a:lstStyle/>
          <a:p>
            <a:pPr marL="0" indent="0">
              <a:buNone/>
            </a:pPr>
            <a:r>
              <a:rPr lang="en-US" sz="2800" b="1" dirty="0" smtClean="0">
                <a:solidFill>
                  <a:srgbClr val="FF0000"/>
                </a:solidFill>
                <a:latin typeface="Arial"/>
                <a:ea typeface="ＭＳ Ｐゴシック" charset="0"/>
              </a:rPr>
              <a:t>Kangaroo</a:t>
            </a:r>
            <a:r>
              <a:rPr lang="en-US" sz="2800" b="1" dirty="0">
                <a:solidFill>
                  <a:srgbClr val="FF0000"/>
                </a:solidFill>
                <a:ea typeface="ＭＳ Ｐゴシック" charset="0"/>
              </a:rPr>
              <a:t>™ </a:t>
            </a:r>
            <a:r>
              <a:rPr lang="en-US" sz="2800" b="1" dirty="0" err="1" smtClean="0">
                <a:solidFill>
                  <a:srgbClr val="FF0000"/>
                </a:solidFill>
                <a:ea typeface="ＭＳ Ｐゴシック" charset="0"/>
              </a:rPr>
              <a:t>ePump</a:t>
            </a:r>
            <a:r>
              <a:rPr lang="en-US" sz="2800" b="1" dirty="0" smtClean="0">
                <a:solidFill>
                  <a:srgbClr val="FF0000"/>
                </a:solidFill>
                <a:ea typeface="ＭＳ Ｐゴシック" charset="0"/>
              </a:rPr>
              <a:t>				</a:t>
            </a:r>
            <a:r>
              <a:rPr lang="en-US" sz="2800" b="1" dirty="0" smtClean="0">
                <a:solidFill>
                  <a:srgbClr val="FF0000"/>
                </a:solidFill>
                <a:latin typeface="Arial"/>
                <a:ea typeface="ＭＳ Ｐゴシック" charset="0"/>
              </a:rPr>
              <a:t>Kangaroo</a:t>
            </a:r>
            <a:r>
              <a:rPr lang="en-US" sz="2800" b="1" dirty="0">
                <a:solidFill>
                  <a:srgbClr val="FF0000"/>
                </a:solidFill>
                <a:ea typeface="ＭＳ Ｐゴシック" charset="0"/>
              </a:rPr>
              <a:t>™ Joey	</a:t>
            </a:r>
            <a:endParaRPr lang="en-US" sz="2800" b="1" dirty="0" smtClean="0">
              <a:solidFill>
                <a:srgbClr val="FF0000"/>
              </a:solidFill>
              <a:ea typeface="ＭＳ Ｐゴシック" charset="0"/>
            </a:endParaRPr>
          </a:p>
          <a:p>
            <a:pPr marL="0" indent="0">
              <a:buNone/>
            </a:pPr>
            <a:endParaRPr lang="en-US" sz="2800"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413" y="2487416"/>
            <a:ext cx="4065270" cy="408813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8347" y="2912963"/>
            <a:ext cx="5048517" cy="3729775"/>
          </a:xfrm>
          <a:prstGeom prst="rect">
            <a:avLst/>
          </a:prstGeom>
        </p:spPr>
      </p:pic>
      <p:sp>
        <p:nvSpPr>
          <p:cNvPr id="3" name="Rectangle 2"/>
          <p:cNvSpPr/>
          <p:nvPr/>
        </p:nvSpPr>
        <p:spPr>
          <a:xfrm>
            <a:off x="157245" y="1989630"/>
            <a:ext cx="6089650" cy="335989"/>
          </a:xfrm>
          <a:prstGeom prst="rect">
            <a:avLst/>
          </a:prstGeom>
        </p:spPr>
        <p:txBody>
          <a:bodyPr>
            <a:spAutoFit/>
          </a:bodyPr>
          <a:lstStyle/>
          <a:p>
            <a:pPr>
              <a:lnSpc>
                <a:spcPts val="1900"/>
              </a:lnSpc>
            </a:pPr>
            <a:r>
              <a:rPr lang="en-US" dirty="0">
                <a:cs typeface="Effra"/>
              </a:rPr>
              <a:t>Designed as </a:t>
            </a:r>
            <a:r>
              <a:rPr lang="en-US" dirty="0" smtClean="0">
                <a:cs typeface="Effra"/>
              </a:rPr>
              <a:t>an enteral device </a:t>
            </a:r>
            <a:r>
              <a:rPr lang="en-US" dirty="0">
                <a:cs typeface="Effra"/>
              </a:rPr>
              <a:t>for institutional care </a:t>
            </a:r>
          </a:p>
        </p:txBody>
      </p:sp>
      <p:sp>
        <p:nvSpPr>
          <p:cNvPr id="4" name="TextBox 3"/>
          <p:cNvSpPr txBox="1"/>
          <p:nvPr/>
        </p:nvSpPr>
        <p:spPr>
          <a:xfrm>
            <a:off x="5904855" y="1989634"/>
            <a:ext cx="6030484" cy="646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dirty="0" smtClean="0">
                <a:cs typeface="Effra"/>
              </a:rPr>
              <a:t>Designed as an ambulatory enteral device for providing patients with freedom &amp; mobility in </a:t>
            </a:r>
            <a:r>
              <a:rPr lang="en-US" u="sng" dirty="0" smtClean="0">
                <a:cs typeface="Effra"/>
              </a:rPr>
              <a:t>ALL</a:t>
            </a:r>
            <a:r>
              <a:rPr lang="en-US" dirty="0" smtClean="0">
                <a:cs typeface="Effra"/>
              </a:rPr>
              <a:t> care settings </a:t>
            </a:r>
            <a:endParaRPr lang="en-US" dirty="0"/>
          </a:p>
        </p:txBody>
      </p:sp>
    </p:spTree>
    <p:extLst>
      <p:ext uri="{BB962C8B-B14F-4D97-AF65-F5344CB8AC3E}">
        <p14:creationId xmlns:p14="http://schemas.microsoft.com/office/powerpoint/2010/main" val="1242189668"/>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image10.jpeg"/>
          <p:cNvPicPr/>
          <p:nvPr/>
        </p:nvPicPr>
        <p:blipFill>
          <a:blip r:embed="rId2">
            <a:extLst/>
          </a:blip>
          <a:stretch>
            <a:fillRect/>
          </a:stretch>
        </p:blipFill>
        <p:spPr>
          <a:xfrm>
            <a:off x="0" y="0"/>
            <a:ext cx="12179300" cy="6858000"/>
          </a:xfrm>
          <a:prstGeom prst="rect">
            <a:avLst/>
          </a:prstGeom>
          <a:ln w="12700">
            <a:miter lim="400000"/>
          </a:ln>
        </p:spPr>
      </p:pic>
      <p:sp>
        <p:nvSpPr>
          <p:cNvPr id="433" name="Shape 433"/>
          <p:cNvSpPr>
            <a:spLocks noGrp="1"/>
          </p:cNvSpPr>
          <p:nvPr>
            <p:ph type="sldNum" sz="quarter" idx="2"/>
          </p:nvPr>
        </p:nvSpPr>
        <p:spPr>
          <a:xfrm>
            <a:off x="396240" y="6108717"/>
            <a:ext cx="1706879" cy="139701"/>
          </a:xfrm>
          <a:prstGeom prst="rect">
            <a:avLst/>
          </a:prstGeom>
          <a:extLst>
            <a:ext uri="{C572A759-6A51-4108-AA02-DFA0A04FC94B}">
              <ma14:wrappingTextBoxFlag xmlns:ma14="http://schemas.microsoft.com/office/mac/drawingml/2011/main" xmlns="" val="1"/>
            </a:ext>
          </a:extLst>
        </p:spPr>
        <p:txBody>
          <a:bodyPr lIns="0" tIns="0" rIns="0" bIns="0">
            <a:normAutofit/>
          </a:bodyPr>
          <a:lstStyle>
            <a:lvl1pPr>
              <a:spcBef>
                <a:spcPts val="500"/>
              </a:spcBef>
              <a:defRPr>
                <a:latin typeface="Effra"/>
                <a:ea typeface="Effra"/>
                <a:cs typeface="Effra"/>
                <a:sym typeface="Effra"/>
              </a:defRPr>
            </a:lvl1pPr>
          </a:lstStyle>
          <a:p>
            <a:pPr lvl="0">
              <a:defRPr sz="1800">
                <a:solidFill>
                  <a:srgbClr val="000000"/>
                </a:solidFill>
              </a:defRPr>
            </a:pPr>
            <a:fld id="{86CB4B4D-7CA3-9044-876B-883B54F8677D}" type="slidenum">
              <a:rPr sz="900">
                <a:solidFill>
                  <a:srgbClr val="FFFFFF"/>
                </a:solidFill>
              </a:rPr>
              <a:t>32</a:t>
            </a:fld>
            <a:endParaRPr sz="900">
              <a:solidFill>
                <a:srgbClr val="FFFFFF"/>
              </a:solidFill>
            </a:endParaRPr>
          </a:p>
        </p:txBody>
      </p:sp>
      <p:sp>
        <p:nvSpPr>
          <p:cNvPr id="434" name="Shape 434"/>
          <p:cNvSpPr/>
          <p:nvPr/>
        </p:nvSpPr>
        <p:spPr>
          <a:xfrm>
            <a:off x="-426708" y="1393706"/>
            <a:ext cx="2895601" cy="27751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a:defRPr sz="1200">
                <a:latin typeface="Helvetica Neue Light"/>
                <a:ea typeface="Helvetica Neue Light"/>
                <a:cs typeface="Helvetica Neue Light"/>
                <a:sym typeface="Helvetica Neue Light"/>
              </a:defRPr>
            </a:lvl1pPr>
          </a:lstStyle>
          <a:p>
            <a:pPr lvl="0">
              <a:defRPr sz="1800"/>
            </a:pPr>
            <a:r>
              <a:rPr sz="1200"/>
              <a:t>Courtesy of Joel Heyland  </a:t>
            </a:r>
          </a:p>
        </p:txBody>
      </p:sp>
      <p:pic>
        <p:nvPicPr>
          <p:cNvPr id="435" name="image30.png"/>
          <p:cNvPicPr/>
          <p:nvPr/>
        </p:nvPicPr>
        <p:blipFill>
          <a:blip r:embed="rId3">
            <a:extLst/>
          </a:blip>
          <a:stretch>
            <a:fillRect/>
          </a:stretch>
        </p:blipFill>
        <p:spPr>
          <a:xfrm>
            <a:off x="4367939" y="1151955"/>
            <a:ext cx="6186890" cy="4994367"/>
          </a:xfrm>
          <a:prstGeom prst="rect">
            <a:avLst/>
          </a:prstGeom>
          <a:ln w="12700">
            <a:miter lim="400000"/>
          </a:ln>
        </p:spPr>
      </p:pic>
      <p:sp>
        <p:nvSpPr>
          <p:cNvPr id="436" name="Shape 436"/>
          <p:cNvSpPr/>
          <p:nvPr/>
        </p:nvSpPr>
        <p:spPr>
          <a:xfrm>
            <a:off x="770570" y="523692"/>
            <a:ext cx="13381628" cy="761747"/>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p>
            <a:pPr lvl="0" defTabSz="584200">
              <a:lnSpc>
                <a:spcPct val="90000"/>
              </a:lnSpc>
            </a:pPr>
            <a:r>
              <a:rPr sz="3500" b="1" spc="-39">
                <a:solidFill>
                  <a:srgbClr val="0050E1"/>
                </a:solidFill>
              </a:rPr>
              <a:t>INFORM</a:t>
            </a:r>
            <a:br>
              <a:rPr sz="3500" b="1" spc="-39">
                <a:solidFill>
                  <a:srgbClr val="0050E1"/>
                </a:solidFill>
              </a:rPr>
            </a:br>
            <a:r>
              <a:rPr sz="2000" b="1" u="sng" spc="-22">
                <a:solidFill>
                  <a:srgbClr val="0050E1"/>
                </a:solidFill>
              </a:rPr>
              <a:t>I</a:t>
            </a:r>
            <a:r>
              <a:rPr sz="2000" b="1" spc="-22">
                <a:solidFill>
                  <a:srgbClr val="0050E1"/>
                </a:solidFill>
              </a:rPr>
              <a:t>ntegrated </a:t>
            </a:r>
            <a:r>
              <a:rPr sz="2000" b="1" u="sng" spc="-22">
                <a:solidFill>
                  <a:srgbClr val="0050E1"/>
                </a:solidFill>
              </a:rPr>
              <a:t>N</a:t>
            </a:r>
            <a:r>
              <a:rPr sz="2000" b="1" spc="-22">
                <a:solidFill>
                  <a:srgbClr val="0050E1"/>
                </a:solidFill>
              </a:rPr>
              <a:t>utrition Monitoring Plat</a:t>
            </a:r>
            <a:r>
              <a:rPr sz="2000" b="1" u="sng" spc="-22">
                <a:solidFill>
                  <a:srgbClr val="0050E1"/>
                </a:solidFill>
              </a:rPr>
              <a:t>FORM</a:t>
            </a:r>
          </a:p>
        </p:txBody>
      </p:sp>
      <p:pic>
        <p:nvPicPr>
          <p:cNvPr id="437" name="image31.png"/>
          <p:cNvPicPr/>
          <p:nvPr/>
        </p:nvPicPr>
        <p:blipFill>
          <a:blip r:embed="rId4">
            <a:extLst/>
          </a:blip>
          <a:stretch>
            <a:fillRect/>
          </a:stretch>
        </p:blipFill>
        <p:spPr>
          <a:xfrm>
            <a:off x="814989" y="6470399"/>
            <a:ext cx="1097982" cy="170137"/>
          </a:xfrm>
          <a:prstGeom prst="rect">
            <a:avLst/>
          </a:prstGeom>
          <a:ln w="12700">
            <a:miter lim="400000"/>
          </a:ln>
        </p:spPr>
      </p:pic>
      <p:pic>
        <p:nvPicPr>
          <p:cNvPr id="438" name="CNNPNG.png"/>
          <p:cNvPicPr/>
          <p:nvPr/>
        </p:nvPicPr>
        <p:blipFill>
          <a:blip r:embed="rId5">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 name="image10.jpeg"/>
          <p:cNvPicPr/>
          <p:nvPr/>
        </p:nvPicPr>
        <p:blipFill>
          <a:blip r:embed="rId3">
            <a:extLst/>
          </a:blip>
          <a:stretch>
            <a:fillRect/>
          </a:stretch>
        </p:blipFill>
        <p:spPr>
          <a:xfrm>
            <a:off x="0" y="0"/>
            <a:ext cx="12179300" cy="6858000"/>
          </a:xfrm>
          <a:prstGeom prst="rect">
            <a:avLst/>
          </a:prstGeom>
          <a:ln w="12700">
            <a:miter lim="400000"/>
          </a:ln>
        </p:spPr>
      </p:pic>
      <p:sp>
        <p:nvSpPr>
          <p:cNvPr id="441" name="Shape 441"/>
          <p:cNvSpPr/>
          <p:nvPr/>
        </p:nvSpPr>
        <p:spPr>
          <a:xfrm>
            <a:off x="770570" y="673330"/>
            <a:ext cx="13381628"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defRPr>
            </a:lvl1pPr>
          </a:lstStyle>
          <a:p>
            <a:pPr lvl="0">
              <a:defRPr sz="1800" b="0" spc="0">
                <a:solidFill>
                  <a:srgbClr val="000000"/>
                </a:solidFill>
              </a:defRPr>
            </a:pPr>
            <a:r>
              <a:rPr sz="3500" b="1" spc="-39">
                <a:solidFill>
                  <a:srgbClr val="0050E1"/>
                </a:solidFill>
              </a:rPr>
              <a:t>Pros and Cons of a Cloud-based Registry</a:t>
            </a:r>
          </a:p>
        </p:txBody>
      </p:sp>
      <p:sp>
        <p:nvSpPr>
          <p:cNvPr id="442" name="Shape 442"/>
          <p:cNvSpPr/>
          <p:nvPr/>
        </p:nvSpPr>
        <p:spPr>
          <a:xfrm flipV="1">
            <a:off x="785413" y="1468702"/>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sp>
        <p:nvSpPr>
          <p:cNvPr id="443" name="Shape 443"/>
          <p:cNvSpPr>
            <a:spLocks noGrp="1"/>
          </p:cNvSpPr>
          <p:nvPr>
            <p:ph type="body" idx="1"/>
          </p:nvPr>
        </p:nvSpPr>
        <p:spPr>
          <a:xfrm>
            <a:off x="664459" y="2057875"/>
            <a:ext cx="10072462" cy="4525963"/>
          </a:xfrm>
          <a:prstGeom prst="rect">
            <a:avLst/>
          </a:prstGeom>
        </p:spPr>
        <p:txBody>
          <a:bodyPr/>
          <a:lstStyle/>
          <a:p>
            <a:pPr marL="235920" lvl="0" indent="-235920">
              <a:spcBef>
                <a:spcPts val="800"/>
              </a:spcBef>
              <a:defRPr sz="1800">
                <a:solidFill>
                  <a:srgbClr val="000000"/>
                </a:solidFill>
              </a:defRPr>
            </a:pPr>
            <a:r>
              <a:rPr sz="2500" b="1">
                <a:latin typeface="+mj-lt"/>
                <a:ea typeface="+mj-ea"/>
                <a:cs typeface="+mj-cs"/>
                <a:sym typeface="Helvetica Neue"/>
              </a:rPr>
              <a:t>Pros</a:t>
            </a:r>
          </a:p>
          <a:p>
            <a:pPr marL="490733" lvl="1" indent="-262133">
              <a:spcBef>
                <a:spcPts val="800"/>
              </a:spcBef>
              <a:buClrTx/>
              <a:buFont typeface="Helvetica"/>
              <a:defRPr sz="1800">
                <a:solidFill>
                  <a:srgbClr val="000000"/>
                </a:solidFill>
              </a:defRPr>
            </a:pPr>
            <a:r>
              <a:rPr sz="2500">
                <a:latin typeface="+mj-lt"/>
                <a:ea typeface="+mj-ea"/>
                <a:cs typeface="+mj-cs"/>
                <a:sym typeface="Helvetica Neue"/>
              </a:rPr>
              <a:t>Don’t have to work with existing EMRs</a:t>
            </a:r>
          </a:p>
          <a:p>
            <a:pPr lvl="1">
              <a:spcBef>
                <a:spcPts val="800"/>
              </a:spcBef>
              <a:buClr>
                <a:srgbClr val="31B6FD"/>
              </a:buClr>
              <a:buFont typeface="Helvetica"/>
              <a:defRPr sz="1800">
                <a:solidFill>
                  <a:srgbClr val="000000"/>
                </a:solidFill>
              </a:defRPr>
            </a:pPr>
            <a:endParaRPr sz="2500">
              <a:latin typeface="+mj-lt"/>
              <a:ea typeface="+mj-ea"/>
              <a:cs typeface="+mj-cs"/>
              <a:sym typeface="Helvetica Neue"/>
            </a:endParaRPr>
          </a:p>
          <a:p>
            <a:pPr marL="235920" lvl="0" indent="-235920">
              <a:spcBef>
                <a:spcPts val="800"/>
              </a:spcBef>
              <a:defRPr sz="1800">
                <a:solidFill>
                  <a:srgbClr val="000000"/>
                </a:solidFill>
              </a:defRPr>
            </a:pPr>
            <a:r>
              <a:rPr sz="2500" b="1">
                <a:latin typeface="+mj-lt"/>
                <a:ea typeface="+mj-ea"/>
                <a:cs typeface="+mj-cs"/>
                <a:sym typeface="Helvetica Neue"/>
              </a:rPr>
              <a:t>Cons</a:t>
            </a:r>
          </a:p>
          <a:p>
            <a:pPr marL="490733" lvl="1" indent="-262133">
              <a:spcBef>
                <a:spcPts val="800"/>
              </a:spcBef>
              <a:buClrTx/>
              <a:buFont typeface="Helvetica"/>
              <a:defRPr sz="1800">
                <a:solidFill>
                  <a:srgbClr val="000000"/>
                </a:solidFill>
              </a:defRPr>
            </a:pPr>
            <a:r>
              <a:rPr sz="2500">
                <a:latin typeface="+mj-lt"/>
                <a:ea typeface="+mj-ea"/>
                <a:cs typeface="+mj-cs"/>
                <a:sym typeface="Helvetica Neue"/>
              </a:rPr>
              <a:t>Not connected to existing EMRs</a:t>
            </a:r>
          </a:p>
        </p:txBody>
      </p:sp>
      <p:pic>
        <p:nvPicPr>
          <p:cNvPr id="444" name="CNNPNG.png"/>
          <p:cNvPicPr/>
          <p:nvPr/>
        </p:nvPicPr>
        <p:blipFill>
          <a:blip r:embed="rId4">
            <a:extLst/>
          </a:blip>
          <a:stretch>
            <a:fillRect/>
          </a:stretch>
        </p:blipFill>
        <p:spPr>
          <a:xfrm>
            <a:off x="9946727" y="-448772"/>
            <a:ext cx="3523754" cy="1761877"/>
          </a:xfrm>
          <a:prstGeom prst="rect">
            <a:avLst/>
          </a:prstGeom>
          <a:ln w="12700">
            <a:miter lim="400000"/>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0212" y="2755053"/>
            <a:ext cx="4208920" cy="3331422"/>
          </a:xfrm>
          <a:prstGeom prst="rect">
            <a:avLst/>
          </a:prstGeom>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8" name="image10.jpeg"/>
          <p:cNvPicPr/>
          <p:nvPr/>
        </p:nvPicPr>
        <p:blipFill>
          <a:blip r:embed="rId3">
            <a:extLst/>
          </a:blip>
          <a:stretch>
            <a:fillRect/>
          </a:stretch>
        </p:blipFill>
        <p:spPr>
          <a:xfrm>
            <a:off x="0" y="0"/>
            <a:ext cx="12179300" cy="6858000"/>
          </a:xfrm>
          <a:prstGeom prst="rect">
            <a:avLst/>
          </a:prstGeom>
          <a:ln w="12700">
            <a:miter lim="400000"/>
          </a:ln>
        </p:spPr>
      </p:pic>
      <p:sp>
        <p:nvSpPr>
          <p:cNvPr id="449" name="Shape 449"/>
          <p:cNvSpPr/>
          <p:nvPr/>
        </p:nvSpPr>
        <p:spPr>
          <a:xfrm>
            <a:off x="770570" y="599163"/>
            <a:ext cx="13381628"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defRPr>
            </a:lvl1pPr>
          </a:lstStyle>
          <a:p>
            <a:pPr lvl="0">
              <a:defRPr sz="1800" b="0" spc="0">
                <a:solidFill>
                  <a:srgbClr val="000000"/>
                </a:solidFill>
              </a:defRPr>
            </a:pPr>
            <a:r>
              <a:rPr sz="3500" b="1" spc="-39">
                <a:solidFill>
                  <a:srgbClr val="0050E1"/>
                </a:solidFill>
              </a:rPr>
              <a:t>Nutrition Portal</a:t>
            </a:r>
          </a:p>
        </p:txBody>
      </p:sp>
      <p:sp>
        <p:nvSpPr>
          <p:cNvPr id="450" name="Shape 450"/>
          <p:cNvSpPr/>
          <p:nvPr/>
        </p:nvSpPr>
        <p:spPr>
          <a:xfrm flipV="1">
            <a:off x="785413" y="1306014"/>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sp>
        <p:nvSpPr>
          <p:cNvPr id="451" name="Shape 451"/>
          <p:cNvSpPr/>
          <p:nvPr/>
        </p:nvSpPr>
        <p:spPr>
          <a:xfrm>
            <a:off x="743384" y="1999757"/>
            <a:ext cx="9475507" cy="22694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spcBef>
                <a:spcPts val="800"/>
              </a:spcBef>
              <a:buSzPct val="100000"/>
              <a:buFont typeface="Times"/>
              <a:buChar char="•"/>
            </a:pPr>
            <a:r>
              <a:t> Baseline Patient Information</a:t>
            </a:r>
            <a:endParaRPr>
              <a:latin typeface="Rockwell"/>
              <a:ea typeface="Rockwell"/>
              <a:cs typeface="Rockwell"/>
              <a:sym typeface="Rockwell"/>
            </a:endParaRPr>
          </a:p>
          <a:p>
            <a:pPr lvl="0">
              <a:spcBef>
                <a:spcPts val="800"/>
              </a:spcBef>
              <a:buSzPct val="100000"/>
              <a:buFont typeface="Times"/>
              <a:buChar char="•"/>
            </a:pPr>
            <a:r>
              <a:t> Age</a:t>
            </a:r>
            <a:endParaRPr>
              <a:latin typeface="Rockwell"/>
              <a:ea typeface="Rockwell"/>
              <a:cs typeface="Rockwell"/>
              <a:sym typeface="Rockwell"/>
            </a:endParaRPr>
          </a:p>
          <a:p>
            <a:pPr lvl="0">
              <a:spcBef>
                <a:spcPts val="800"/>
              </a:spcBef>
              <a:buSzPct val="100000"/>
              <a:buFont typeface="Times"/>
              <a:buChar char="•"/>
            </a:pPr>
            <a:r>
              <a:t> Hospital and ICU admission</a:t>
            </a:r>
            <a:endParaRPr>
              <a:latin typeface="Rockwell"/>
              <a:ea typeface="Rockwell"/>
              <a:cs typeface="Rockwell"/>
              <a:sym typeface="Rockwell"/>
            </a:endParaRPr>
          </a:p>
          <a:p>
            <a:pPr lvl="0">
              <a:spcBef>
                <a:spcPts val="800"/>
              </a:spcBef>
              <a:buSzPct val="100000"/>
              <a:buFont typeface="Times"/>
              <a:buChar char="•"/>
            </a:pPr>
            <a:r>
              <a:t> SOFA Score and  APACHE II Score (NUTRIC)</a:t>
            </a:r>
            <a:endParaRPr>
              <a:latin typeface="Rockwell"/>
              <a:ea typeface="Rockwell"/>
              <a:cs typeface="Rockwell"/>
              <a:sym typeface="Rockwell"/>
            </a:endParaRPr>
          </a:p>
          <a:p>
            <a:pPr lvl="0">
              <a:spcBef>
                <a:spcPts val="800"/>
              </a:spcBef>
              <a:buSzPct val="100000"/>
              <a:buFont typeface="Times"/>
              <a:buChar char="•"/>
            </a:pPr>
            <a:r>
              <a:t> Nutritional prescription</a:t>
            </a:r>
            <a:endParaRPr>
              <a:latin typeface="Rockwell"/>
              <a:ea typeface="Rockwell"/>
              <a:cs typeface="Rockwell"/>
              <a:sym typeface="Rockwell"/>
            </a:endParaRPr>
          </a:p>
          <a:p>
            <a:pPr lvl="0">
              <a:spcBef>
                <a:spcPts val="800"/>
              </a:spcBef>
              <a:buSzPct val="100000"/>
              <a:buFont typeface="Times"/>
              <a:buChar char="•"/>
            </a:pPr>
            <a:r>
              <a:t> Other parts of nutrition assessment</a:t>
            </a:r>
          </a:p>
        </p:txBody>
      </p:sp>
      <p:sp>
        <p:nvSpPr>
          <p:cNvPr id="452" name="Shape 452"/>
          <p:cNvSpPr/>
          <p:nvPr/>
        </p:nvSpPr>
        <p:spPr>
          <a:xfrm>
            <a:off x="3032258" y="6391675"/>
            <a:ext cx="8858251" cy="30777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lgn="r"/>
            <a:r>
              <a:rPr sz="1400">
                <a:latin typeface="Helvetica Neue Light"/>
                <a:ea typeface="Helvetica Neue Light"/>
                <a:cs typeface="Helvetica Neue Light"/>
                <a:sym typeface="Helvetica Neue Light"/>
              </a:rPr>
              <a:t>Can be accessed on </a:t>
            </a:r>
            <a:r>
              <a:rPr sz="1400">
                <a:latin typeface="Helvetica Neue Light"/>
                <a:ea typeface="Helvetica Neue Light"/>
                <a:cs typeface="Helvetica Neue Light"/>
                <a:sym typeface="Helvetica Neue Light"/>
                <a:hlinkClick r:id="rId4"/>
              </a:rPr>
              <a:t>www.criticalcarenutrition.com</a:t>
            </a:r>
          </a:p>
        </p:txBody>
      </p:sp>
      <p:sp>
        <p:nvSpPr>
          <p:cNvPr id="453" name="Shape 453"/>
          <p:cNvSpPr/>
          <p:nvPr/>
        </p:nvSpPr>
        <p:spPr>
          <a:xfrm>
            <a:off x="747165" y="1503889"/>
            <a:ext cx="5310233" cy="47705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spcBef>
                <a:spcPts val="800"/>
              </a:spcBef>
              <a:defRPr sz="2500" b="1"/>
            </a:lvl1pPr>
          </a:lstStyle>
          <a:p>
            <a:pPr lvl="0">
              <a:defRPr sz="1800" b="0"/>
            </a:pPr>
            <a:r>
              <a:rPr sz="2500" b="1"/>
              <a:t>You’d have to enter:</a:t>
            </a:r>
          </a:p>
        </p:txBody>
      </p:sp>
      <p:sp>
        <p:nvSpPr>
          <p:cNvPr id="454" name="Shape 454"/>
          <p:cNvSpPr/>
          <p:nvPr/>
        </p:nvSpPr>
        <p:spPr>
          <a:xfrm>
            <a:off x="739140" y="4476324"/>
            <a:ext cx="5188733" cy="47705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spcBef>
                <a:spcPts val="800"/>
              </a:spcBef>
              <a:defRPr sz="2500" b="1"/>
            </a:lvl1pPr>
          </a:lstStyle>
          <a:p>
            <a:pPr lvl="0">
              <a:defRPr sz="1800" b="0"/>
            </a:pPr>
            <a:r>
              <a:rPr sz="2500" b="1"/>
              <a:t>You’d see:</a:t>
            </a:r>
          </a:p>
        </p:txBody>
      </p:sp>
      <p:sp>
        <p:nvSpPr>
          <p:cNvPr id="455" name="Shape 455"/>
          <p:cNvSpPr/>
          <p:nvPr/>
        </p:nvSpPr>
        <p:spPr>
          <a:xfrm>
            <a:off x="745250" y="4991786"/>
            <a:ext cx="6366482" cy="1128510"/>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a:spcBef>
                <a:spcPts val="800"/>
              </a:spcBef>
              <a:buSzPct val="100000"/>
              <a:buFont typeface="Times"/>
              <a:buChar char="•"/>
            </a:pPr>
            <a:r>
              <a:t> Nutritional prescription</a:t>
            </a:r>
            <a:endParaRPr>
              <a:latin typeface="Rockwell"/>
              <a:ea typeface="Rockwell"/>
              <a:cs typeface="Rockwell"/>
              <a:sym typeface="Rockwell"/>
            </a:endParaRPr>
          </a:p>
          <a:p>
            <a:pPr lvl="0">
              <a:spcBef>
                <a:spcPts val="800"/>
              </a:spcBef>
              <a:buSzPct val="100000"/>
              <a:buFont typeface="Times"/>
              <a:buChar char="•"/>
            </a:pPr>
            <a:r>
              <a:t> Graphs displaying nutritional risk and nutritional adequacy</a:t>
            </a:r>
            <a:endParaRPr>
              <a:latin typeface="Rockwell"/>
              <a:ea typeface="Rockwell"/>
              <a:cs typeface="Rockwell"/>
              <a:sym typeface="Rockwell"/>
            </a:endParaRPr>
          </a:p>
          <a:p>
            <a:pPr lvl="0">
              <a:spcBef>
                <a:spcPts val="800"/>
              </a:spcBef>
              <a:buSzPct val="100000"/>
              <a:buFont typeface="Times"/>
              <a:buChar char="•"/>
            </a:pPr>
            <a:r>
              <a:t> Calendar displaying admission and nutritional adequacy (%)</a:t>
            </a:r>
          </a:p>
        </p:txBody>
      </p:sp>
      <p:pic>
        <p:nvPicPr>
          <p:cNvPr id="456" name="CNNPNG.png"/>
          <p:cNvPicPr/>
          <p:nvPr/>
        </p:nvPicPr>
        <p:blipFill>
          <a:blip r:embed="rId5">
            <a:extLst/>
          </a:blip>
          <a:stretch>
            <a:fillRect/>
          </a:stretch>
        </p:blipFill>
        <p:spPr>
          <a:xfrm>
            <a:off x="9946727" y="-448772"/>
            <a:ext cx="3523754" cy="1761877"/>
          </a:xfrm>
          <a:prstGeom prst="rect">
            <a:avLst/>
          </a:prstGeom>
          <a:ln w="12700">
            <a:miter lim="400000"/>
          </a:ln>
        </p:spPr>
      </p:pic>
      <p:pic>
        <p:nvPicPr>
          <p:cNvPr id="457" name="pasted-image.pdf"/>
          <p:cNvPicPr/>
          <p:nvPr/>
        </p:nvPicPr>
        <p:blipFill>
          <a:blip r:embed="rId6">
            <a:extLst/>
          </a:blip>
          <a:stretch>
            <a:fillRect/>
          </a:stretch>
        </p:blipFill>
        <p:spPr>
          <a:xfrm>
            <a:off x="7829552" y="2764631"/>
            <a:ext cx="3062939" cy="195372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11.jpeg"/>
          <p:cNvPicPr/>
          <p:nvPr/>
        </p:nvPicPr>
        <p:blipFill>
          <a:blip r:embed="rId2">
            <a:extLst/>
          </a:blip>
          <a:stretch>
            <a:fillRect/>
          </a:stretch>
        </p:blipFill>
        <p:spPr>
          <a:xfrm>
            <a:off x="0" y="0"/>
            <a:ext cx="12179300" cy="6858000"/>
          </a:xfrm>
          <a:prstGeom prst="rect">
            <a:avLst/>
          </a:prstGeom>
          <a:ln w="12700">
            <a:miter lim="400000"/>
          </a:ln>
        </p:spPr>
      </p:pic>
      <p:sp>
        <p:nvSpPr>
          <p:cNvPr id="2" name="Title 1"/>
          <p:cNvSpPr>
            <a:spLocks noGrp="1"/>
          </p:cNvSpPr>
          <p:nvPr>
            <p:ph type="title"/>
          </p:nvPr>
        </p:nvSpPr>
        <p:spPr/>
        <p:txBody>
          <a:bodyPr/>
          <a:lstStyle/>
          <a:p>
            <a:pPr algn="ctr"/>
            <a:r>
              <a:rPr lang="en-US" sz="3600" dirty="0">
                <a:solidFill>
                  <a:srgbClr val="0000FF"/>
                </a:solidFill>
                <a:latin typeface="Helvetica Neue"/>
              </a:rPr>
              <a:t>Dysmotility: Contributing factors</a:t>
            </a:r>
          </a:p>
        </p:txBody>
      </p:sp>
      <p:sp>
        <p:nvSpPr>
          <p:cNvPr id="3" name="Content Placeholder 2"/>
          <p:cNvSpPr>
            <a:spLocks noGrp="1"/>
          </p:cNvSpPr>
          <p:nvPr>
            <p:ph sz="half" idx="1"/>
          </p:nvPr>
        </p:nvSpPr>
        <p:spPr/>
        <p:txBody>
          <a:bodyPr>
            <a:normAutofit/>
          </a:bodyPr>
          <a:lstStyle/>
          <a:p>
            <a:r>
              <a:rPr lang="en-US" sz="3197" dirty="0">
                <a:solidFill>
                  <a:schemeClr val="tx1"/>
                </a:solidFill>
                <a:latin typeface="Arial" panose="020B0604020202020204" pitchFamily="34" charset="0"/>
                <a:cs typeface="Arial" panose="020B0604020202020204" pitchFamily="34" charset="0"/>
              </a:rPr>
              <a:t>Hyper/hypoglycemia</a:t>
            </a:r>
          </a:p>
          <a:p>
            <a:r>
              <a:rPr lang="en-US" sz="3197" dirty="0">
                <a:solidFill>
                  <a:schemeClr val="tx1"/>
                </a:solidFill>
                <a:latin typeface="Arial" panose="020B0604020202020204" pitchFamily="34" charset="0"/>
                <a:cs typeface="Arial" panose="020B0604020202020204" pitchFamily="34" charset="0"/>
              </a:rPr>
              <a:t>Hypokalemia</a:t>
            </a:r>
          </a:p>
          <a:p>
            <a:r>
              <a:rPr lang="en-US" sz="3197" dirty="0" err="1">
                <a:solidFill>
                  <a:schemeClr val="tx1"/>
                </a:solidFill>
                <a:latin typeface="Arial" panose="020B0604020202020204" pitchFamily="34" charset="0"/>
                <a:cs typeface="Arial" panose="020B0604020202020204" pitchFamily="34" charset="0"/>
              </a:rPr>
              <a:t>Hypophosphotemia</a:t>
            </a:r>
            <a:endParaRPr lang="en-US" sz="3197" dirty="0">
              <a:solidFill>
                <a:schemeClr val="tx1"/>
              </a:solidFill>
              <a:latin typeface="Arial" panose="020B0604020202020204" pitchFamily="34" charset="0"/>
              <a:cs typeface="Arial" panose="020B0604020202020204" pitchFamily="34" charset="0"/>
            </a:endParaRPr>
          </a:p>
          <a:p>
            <a:r>
              <a:rPr lang="en-US" sz="3197" dirty="0">
                <a:solidFill>
                  <a:schemeClr val="tx1"/>
                </a:solidFill>
                <a:latin typeface="Arial" panose="020B0604020202020204" pitchFamily="34" charset="0"/>
                <a:cs typeface="Arial" panose="020B0604020202020204" pitchFamily="34" charset="0"/>
              </a:rPr>
              <a:t>Intra-abdominal hypertension (IAH)</a:t>
            </a:r>
          </a:p>
          <a:p>
            <a:r>
              <a:rPr lang="en-US" sz="3197" dirty="0">
                <a:solidFill>
                  <a:schemeClr val="tx1"/>
                </a:solidFill>
                <a:latin typeface="Arial" panose="020B0604020202020204" pitchFamily="34" charset="0"/>
                <a:cs typeface="Arial" panose="020B0604020202020204" pitchFamily="34" charset="0"/>
              </a:rPr>
              <a:t>Positive pressure mechanical ventilation</a:t>
            </a:r>
          </a:p>
        </p:txBody>
      </p:sp>
      <p:sp>
        <p:nvSpPr>
          <p:cNvPr id="4" name="Content Placeholder 3"/>
          <p:cNvSpPr>
            <a:spLocks noGrp="1"/>
          </p:cNvSpPr>
          <p:nvPr>
            <p:ph sz="half" idx="2"/>
          </p:nvPr>
        </p:nvSpPr>
        <p:spPr>
          <a:xfrm>
            <a:off x="5886662" y="1602105"/>
            <a:ext cx="5988156" cy="4521248"/>
          </a:xfrm>
        </p:spPr>
        <p:txBody>
          <a:bodyPr>
            <a:normAutofit/>
          </a:bodyPr>
          <a:lstStyle/>
          <a:p>
            <a:r>
              <a:rPr lang="en-US" sz="3197" dirty="0">
                <a:solidFill>
                  <a:schemeClr val="tx1"/>
                </a:solidFill>
                <a:latin typeface="Arial" panose="020B0604020202020204" pitchFamily="34" charset="0"/>
                <a:cs typeface="Arial" panose="020B0604020202020204" pitchFamily="34" charset="0"/>
              </a:rPr>
              <a:t>Opioid use</a:t>
            </a:r>
          </a:p>
          <a:p>
            <a:r>
              <a:rPr lang="en-US" sz="3197" dirty="0">
                <a:solidFill>
                  <a:schemeClr val="tx1"/>
                </a:solidFill>
                <a:latin typeface="Arial" panose="020B0604020202020204" pitchFamily="34" charset="0"/>
                <a:cs typeface="Arial" panose="020B0604020202020204" pitchFamily="34" charset="0"/>
              </a:rPr>
              <a:t>Intravenous </a:t>
            </a:r>
            <a:r>
              <a:rPr lang="en-US" sz="3197" dirty="0" err="1">
                <a:solidFill>
                  <a:schemeClr val="tx1"/>
                </a:solidFill>
                <a:latin typeface="Arial" panose="020B0604020202020204" pitchFamily="34" charset="0"/>
                <a:cs typeface="Arial" panose="020B0604020202020204" pitchFamily="34" charset="0"/>
              </a:rPr>
              <a:t>catecholamines</a:t>
            </a:r>
            <a:r>
              <a:rPr lang="en-US" sz="3197" dirty="0">
                <a:solidFill>
                  <a:schemeClr val="tx1"/>
                </a:solidFill>
                <a:latin typeface="Arial" panose="020B0604020202020204" pitchFamily="34" charset="0"/>
                <a:cs typeface="Arial" panose="020B0604020202020204" pitchFamily="34" charset="0"/>
              </a:rPr>
              <a:t> </a:t>
            </a:r>
          </a:p>
          <a:p>
            <a:r>
              <a:rPr lang="en-US" sz="3197" dirty="0">
                <a:solidFill>
                  <a:schemeClr val="tx1"/>
                </a:solidFill>
                <a:latin typeface="Arial" panose="020B0604020202020204" pitchFamily="34" charset="0"/>
                <a:cs typeface="Arial" panose="020B0604020202020204" pitchFamily="34" charset="0"/>
              </a:rPr>
              <a:t>Intraoperative intestinal manipulation</a:t>
            </a:r>
          </a:p>
          <a:p>
            <a:r>
              <a:rPr lang="en-US" sz="3197" dirty="0">
                <a:solidFill>
                  <a:schemeClr val="tx1"/>
                </a:solidFill>
                <a:latin typeface="Arial" panose="020B0604020202020204" pitchFamily="34" charset="0"/>
                <a:cs typeface="Arial" panose="020B0604020202020204" pitchFamily="34" charset="0"/>
              </a:rPr>
              <a:t>Hemorrhage</a:t>
            </a:r>
          </a:p>
          <a:p>
            <a:r>
              <a:rPr lang="en-US" sz="3197" dirty="0">
                <a:solidFill>
                  <a:schemeClr val="tx1"/>
                </a:solidFill>
                <a:latin typeface="Arial" panose="020B0604020202020204" pitchFamily="34" charset="0"/>
                <a:cs typeface="Arial" panose="020B0604020202020204" pitchFamily="34" charset="0"/>
              </a:rPr>
              <a:t>Fluid overload</a:t>
            </a:r>
          </a:p>
        </p:txBody>
      </p:sp>
      <p:sp>
        <p:nvSpPr>
          <p:cNvPr id="5" name="TextBox 4"/>
          <p:cNvSpPr txBox="1"/>
          <p:nvPr/>
        </p:nvSpPr>
        <p:spPr>
          <a:xfrm>
            <a:off x="7713557" y="6152080"/>
            <a:ext cx="341632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Taylor et al, Crit Care Clin 2016</a:t>
            </a:r>
          </a:p>
        </p:txBody>
      </p:sp>
      <p:sp>
        <p:nvSpPr>
          <p:cNvPr id="6" name="Shape 251"/>
          <p:cNvSpPr/>
          <p:nvPr/>
        </p:nvSpPr>
        <p:spPr>
          <a:xfrm flipV="1">
            <a:off x="664460" y="1347057"/>
            <a:ext cx="11458777" cy="3"/>
          </a:xfrm>
          <a:prstGeom prst="line">
            <a:avLst/>
          </a:prstGeom>
          <a:ln w="12700">
            <a:solidFill>
              <a:srgbClr val="31B6FD"/>
            </a:solidFill>
          </a:ln>
        </p:spPr>
        <p:txBody>
          <a:bodyPr lIns="0" tIns="0" rIns="0" bIns="0"/>
          <a:lstStyle/>
          <a:p>
            <a:pPr lvl="0" defTabSz="457200">
              <a:defRPr sz="1200"/>
            </a:pPr>
            <a:endParaRPr/>
          </a:p>
        </p:txBody>
      </p:sp>
      <p:pic>
        <p:nvPicPr>
          <p:cNvPr id="8" name="image9.png"/>
          <p:cNvPicPr/>
          <p:nvPr/>
        </p:nvPicPr>
        <p:blipFill>
          <a:blip r:embed="rId3">
            <a:extLst/>
          </a:blip>
          <a:stretch>
            <a:fillRect/>
          </a:stretch>
        </p:blipFill>
        <p:spPr>
          <a:xfrm>
            <a:off x="9946724" y="-448772"/>
            <a:ext cx="3523754" cy="1761877"/>
          </a:xfrm>
          <a:prstGeom prst="rect">
            <a:avLst/>
          </a:prstGeom>
          <a:ln w="12700">
            <a:miter lim="400000"/>
          </a:ln>
        </p:spPr>
      </p:pic>
    </p:spTree>
    <p:extLst>
      <p:ext uri="{BB962C8B-B14F-4D97-AF65-F5344CB8AC3E}">
        <p14:creationId xmlns:p14="http://schemas.microsoft.com/office/powerpoint/2010/main" val="9764003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11.jpeg"/>
          <p:cNvPicPr/>
          <p:nvPr/>
        </p:nvPicPr>
        <p:blipFill>
          <a:blip r:embed="rId2">
            <a:extLst/>
          </a:blip>
          <a:stretch>
            <a:fillRect/>
          </a:stretch>
        </p:blipFill>
        <p:spPr>
          <a:xfrm>
            <a:off x="0" y="0"/>
            <a:ext cx="12179300" cy="6858000"/>
          </a:xfrm>
          <a:prstGeom prst="rect">
            <a:avLst/>
          </a:prstGeom>
          <a:ln w="12700">
            <a:miter lim="400000"/>
          </a:ln>
        </p:spPr>
      </p:pic>
      <p:sp>
        <p:nvSpPr>
          <p:cNvPr id="110594" name="Title 1"/>
          <p:cNvSpPr>
            <a:spLocks noGrp="1"/>
          </p:cNvSpPr>
          <p:nvPr>
            <p:ph type="title"/>
          </p:nvPr>
        </p:nvSpPr>
        <p:spPr>
          <a:xfrm>
            <a:off x="966651" y="480445"/>
            <a:ext cx="9753600" cy="1143000"/>
          </a:xfrm>
        </p:spPr>
        <p:txBody>
          <a:bodyPr>
            <a:noAutofit/>
          </a:bodyPr>
          <a:lstStyle/>
          <a:p>
            <a:pPr algn="ctr"/>
            <a:r>
              <a:rPr lang="en-CA" altLang="en-US" b="1" dirty="0">
                <a:latin typeface="+mn-lt"/>
              </a:rPr>
              <a:t>Prevalence, Risk Factors, Clinical Consequences, </a:t>
            </a:r>
            <a:r>
              <a:rPr lang="en-CA" altLang="en-US" b="1" dirty="0" smtClean="0">
                <a:latin typeface="+mn-lt"/>
              </a:rPr>
              <a:t>and Treatment </a:t>
            </a:r>
            <a:r>
              <a:rPr lang="en-CA" altLang="en-US" b="1" dirty="0">
                <a:latin typeface="+mn-lt"/>
              </a:rPr>
              <a:t>of Enteral Feed Intolerance </a:t>
            </a:r>
            <a:br>
              <a:rPr lang="en-CA" altLang="en-US" b="1" dirty="0">
                <a:latin typeface="+mn-lt"/>
              </a:rPr>
            </a:br>
            <a:r>
              <a:rPr lang="en-CA" altLang="en-US" b="1" dirty="0">
                <a:latin typeface="+mn-lt"/>
              </a:rPr>
              <a:t>During Critical Illness</a:t>
            </a:r>
          </a:p>
        </p:txBody>
      </p:sp>
      <p:sp>
        <p:nvSpPr>
          <p:cNvPr id="110595" name="TextBox 3"/>
          <p:cNvSpPr txBox="1">
            <a:spLocks noChangeArrowheads="1"/>
          </p:cNvSpPr>
          <p:nvPr/>
        </p:nvSpPr>
        <p:spPr bwMode="auto">
          <a:xfrm>
            <a:off x="6851650" y="6369059"/>
            <a:ext cx="36575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CA" altLang="en-US" sz="1800">
                <a:latin typeface="Arial" panose="020B0604020202020204" pitchFamily="34" charset="0"/>
              </a:rPr>
              <a:t>Gungabissoon 2014 JPEN</a:t>
            </a:r>
          </a:p>
        </p:txBody>
      </p:sp>
      <p:pic>
        <p:nvPicPr>
          <p:cNvPr id="11059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7135" y="3000436"/>
            <a:ext cx="8830766" cy="315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Box 5"/>
          <p:cNvSpPr txBox="1">
            <a:spLocks noChangeArrowheads="1"/>
          </p:cNvSpPr>
          <p:nvPr/>
        </p:nvSpPr>
        <p:spPr bwMode="auto">
          <a:xfrm>
            <a:off x="2189162" y="1711777"/>
            <a:ext cx="7467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2900" indent="-342900">
              <a:spcBef>
                <a:spcPct val="0"/>
              </a:spcBef>
            </a:pPr>
            <a:r>
              <a:rPr lang="en-CA" altLang="en-US" sz="2400" dirty="0" smtClean="0">
                <a:latin typeface="Arial" panose="020B0604020202020204" pitchFamily="34" charset="0"/>
              </a:rPr>
              <a:t>As defined by local standards (GRV+ interruptions)</a:t>
            </a:r>
          </a:p>
          <a:p>
            <a:pPr marL="342900" indent="-342900">
              <a:spcBef>
                <a:spcPct val="0"/>
              </a:spcBef>
            </a:pPr>
            <a:r>
              <a:rPr lang="en-CA" altLang="en-US" sz="2400" dirty="0">
                <a:latin typeface="Arial" panose="020B0604020202020204" pitchFamily="34" charset="0"/>
              </a:rPr>
              <a:t>Median GRV = 200 mL (range 50-500 </a:t>
            </a:r>
            <a:r>
              <a:rPr lang="en-CA" altLang="en-US" sz="2400" dirty="0" smtClean="0">
                <a:latin typeface="Arial" panose="020B0604020202020204" pitchFamily="34" charset="0"/>
              </a:rPr>
              <a:t>mL)</a:t>
            </a:r>
          </a:p>
          <a:p>
            <a:pPr marL="342900" indent="-342900">
              <a:spcBef>
                <a:spcPct val="0"/>
              </a:spcBef>
            </a:pPr>
            <a:r>
              <a:rPr lang="en-CA" altLang="en-US" sz="2400" dirty="0" smtClean="0">
                <a:latin typeface="Arial" panose="020B0604020202020204" pitchFamily="34" charset="0"/>
              </a:rPr>
              <a:t>30% </a:t>
            </a:r>
            <a:r>
              <a:rPr lang="en-CA" altLang="en-US" sz="2400" dirty="0">
                <a:latin typeface="Arial" panose="020B0604020202020204" pitchFamily="34" charset="0"/>
              </a:rPr>
              <a:t>Developed intolerance on average on day 3</a:t>
            </a:r>
          </a:p>
        </p:txBody>
      </p:sp>
      <p:pic>
        <p:nvPicPr>
          <p:cNvPr id="9" name="image9.png"/>
          <p:cNvPicPr/>
          <p:nvPr/>
        </p:nvPicPr>
        <p:blipFill>
          <a:blip r:embed="rId4">
            <a:extLst/>
          </a:blip>
          <a:stretch>
            <a:fillRect/>
          </a:stretch>
        </p:blipFill>
        <p:spPr>
          <a:xfrm>
            <a:off x="9946735" y="-448772"/>
            <a:ext cx="3433997" cy="1761877"/>
          </a:xfrm>
          <a:prstGeom prst="rect">
            <a:avLst/>
          </a:prstGeom>
          <a:ln w="12700">
            <a:miter lim="400000"/>
          </a:ln>
        </p:spPr>
      </p:pic>
      <p:sp>
        <p:nvSpPr>
          <p:cNvPr id="10" name="Shape 251"/>
          <p:cNvSpPr/>
          <p:nvPr/>
        </p:nvSpPr>
        <p:spPr>
          <a:xfrm flipV="1">
            <a:off x="398363" y="1535128"/>
            <a:ext cx="11458777" cy="3"/>
          </a:xfrm>
          <a:prstGeom prst="line">
            <a:avLst/>
          </a:prstGeom>
          <a:ln w="12700">
            <a:solidFill>
              <a:srgbClr val="31B6FD"/>
            </a:solidFill>
          </a:ln>
        </p:spPr>
        <p:txBody>
          <a:bodyPr lIns="0" tIns="0" rIns="0" bIns="0"/>
          <a:lstStyle/>
          <a:p>
            <a:pPr lvl="0" defTabSz="457200">
              <a:defRPr sz="1200"/>
            </a:pPr>
            <a:endParaRPr/>
          </a:p>
        </p:txBody>
      </p:sp>
    </p:spTree>
    <p:extLst>
      <p:ext uri="{BB962C8B-B14F-4D97-AF65-F5344CB8AC3E}">
        <p14:creationId xmlns:p14="http://schemas.microsoft.com/office/powerpoint/2010/main" val="2328197506"/>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1.jpeg"/>
          <p:cNvPicPr/>
          <p:nvPr/>
        </p:nvPicPr>
        <p:blipFill>
          <a:blip r:embed="rId2">
            <a:extLst/>
          </a:blip>
          <a:stretch>
            <a:fillRect/>
          </a:stretch>
        </p:blipFill>
        <p:spPr>
          <a:xfrm>
            <a:off x="0" y="0"/>
            <a:ext cx="12179300" cy="6858000"/>
          </a:xfrm>
          <a:prstGeom prst="rect">
            <a:avLst/>
          </a:prstGeom>
          <a:ln w="12700">
            <a:miter lim="400000"/>
          </a:ln>
        </p:spPr>
      </p:pic>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252" y="1591775"/>
            <a:ext cx="5568793" cy="438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1532721" y="199923"/>
            <a:ext cx="8941707" cy="1143000"/>
          </a:xfrm>
          <a:noFill/>
        </p:spPr>
        <p:txBody>
          <a:bodyPr/>
          <a:lstStyle/>
          <a:p>
            <a:pPr algn="ctr"/>
            <a:r>
              <a:rPr lang="en-US" altLang="en-US" sz="3600" b="1" dirty="0" smtClean="0">
                <a:latin typeface="+mn-lt"/>
              </a:rPr>
              <a:t>Not just about pushing forward; </a:t>
            </a:r>
            <a:br>
              <a:rPr lang="en-US" altLang="en-US" sz="3600" b="1" dirty="0" smtClean="0">
                <a:latin typeface="+mn-lt"/>
              </a:rPr>
            </a:br>
            <a:r>
              <a:rPr lang="en-US" altLang="en-US" sz="3600" b="1" dirty="0" smtClean="0">
                <a:latin typeface="+mn-lt"/>
              </a:rPr>
              <a:t>need to do so safely!</a:t>
            </a:r>
            <a:endParaRPr lang="en-US" altLang="en-US" sz="3600" b="1" dirty="0">
              <a:latin typeface="+mn-lt"/>
            </a:endParaRPr>
          </a:p>
        </p:txBody>
      </p:sp>
      <p:pic>
        <p:nvPicPr>
          <p:cNvPr id="5" name="image9.png"/>
          <p:cNvPicPr/>
          <p:nvPr/>
        </p:nvPicPr>
        <p:blipFill>
          <a:blip r:embed="rId4">
            <a:extLst/>
          </a:blip>
          <a:stretch>
            <a:fillRect/>
          </a:stretch>
        </p:blipFill>
        <p:spPr>
          <a:xfrm>
            <a:off x="9946735" y="-448772"/>
            <a:ext cx="3433997" cy="1761877"/>
          </a:xfrm>
          <a:prstGeom prst="rect">
            <a:avLst/>
          </a:prstGeom>
          <a:ln w="12700">
            <a:miter lim="400000"/>
          </a:ln>
        </p:spPr>
      </p:pic>
      <p:sp>
        <p:nvSpPr>
          <p:cNvPr id="6" name="Shape 251"/>
          <p:cNvSpPr/>
          <p:nvPr/>
        </p:nvSpPr>
        <p:spPr>
          <a:xfrm flipV="1">
            <a:off x="360264" y="1381698"/>
            <a:ext cx="11458777" cy="3"/>
          </a:xfrm>
          <a:prstGeom prst="line">
            <a:avLst/>
          </a:prstGeom>
          <a:ln w="12700">
            <a:solidFill>
              <a:srgbClr val="31B6FD"/>
            </a:solidFill>
          </a:ln>
        </p:spPr>
        <p:txBody>
          <a:bodyPr lIns="0" tIns="0" rIns="0" bIns="0"/>
          <a:lstStyle/>
          <a:p>
            <a:pPr lvl="0" defTabSz="457200">
              <a:defRPr sz="1200"/>
            </a:pPr>
            <a:endParaRPr/>
          </a:p>
        </p:txBody>
      </p:sp>
      <p:sp>
        <p:nvSpPr>
          <p:cNvPr id="7" name="Rectangle 3"/>
          <p:cNvSpPr txBox="1">
            <a:spLocks noChangeArrowheads="1"/>
          </p:cNvSpPr>
          <p:nvPr/>
        </p:nvSpPr>
        <p:spPr>
          <a:xfrm>
            <a:off x="2016046" y="5362586"/>
            <a:ext cx="8941707" cy="1143000"/>
          </a:xfrm>
          <a:prstGeom prst="rect">
            <a:avLst/>
          </a:prstGeom>
          <a:noFill/>
          <a:ln w="12700">
            <a:miter lim="400000"/>
          </a:ln>
          <a:extLst>
            <a:ext uri="{C572A759-6A51-4108-AA02-DFA0A04FC94B}">
              <ma14:wrappingTextBoxFlag xmlns:ma14="http://schemas.microsoft.com/office/mac/drawingml/2011/main" xmlns="" val="1"/>
            </a:ext>
          </a:extLst>
        </p:spPr>
        <p:txBody>
          <a:bodyPr lIns="45718" tIns="45718" rIns="45718" bIns="45718" anchor="b"/>
          <a:lstStyle>
            <a:lvl1pPr>
              <a:defRPr sz="3200">
                <a:solidFill>
                  <a:srgbClr val="073E87"/>
                </a:solidFill>
                <a:latin typeface="Calibri"/>
                <a:ea typeface="Calibri"/>
                <a:cs typeface="Calibri"/>
                <a:sym typeface="Calibri"/>
              </a:defRPr>
            </a:lvl1pPr>
            <a:lvl2pPr>
              <a:defRPr sz="3200">
                <a:solidFill>
                  <a:srgbClr val="073E87"/>
                </a:solidFill>
                <a:latin typeface="Calibri"/>
                <a:ea typeface="Calibri"/>
                <a:cs typeface="Calibri"/>
                <a:sym typeface="Calibri"/>
              </a:defRPr>
            </a:lvl2pPr>
            <a:lvl3pPr>
              <a:defRPr sz="3200">
                <a:solidFill>
                  <a:srgbClr val="073E87"/>
                </a:solidFill>
                <a:latin typeface="Calibri"/>
                <a:ea typeface="Calibri"/>
                <a:cs typeface="Calibri"/>
                <a:sym typeface="Calibri"/>
              </a:defRPr>
            </a:lvl3pPr>
            <a:lvl4pPr>
              <a:defRPr sz="3200">
                <a:solidFill>
                  <a:srgbClr val="073E87"/>
                </a:solidFill>
                <a:latin typeface="Calibri"/>
                <a:ea typeface="Calibri"/>
                <a:cs typeface="Calibri"/>
                <a:sym typeface="Calibri"/>
              </a:defRPr>
            </a:lvl4pPr>
            <a:lvl5pPr>
              <a:defRPr sz="3200">
                <a:solidFill>
                  <a:srgbClr val="073E87"/>
                </a:solidFill>
                <a:latin typeface="Calibri"/>
                <a:ea typeface="Calibri"/>
                <a:cs typeface="Calibri"/>
                <a:sym typeface="Calibri"/>
              </a:defRPr>
            </a:lvl5pPr>
            <a:lvl6pPr>
              <a:defRPr sz="3200">
                <a:solidFill>
                  <a:srgbClr val="073E87"/>
                </a:solidFill>
                <a:latin typeface="Calibri"/>
                <a:ea typeface="Calibri"/>
                <a:cs typeface="Calibri"/>
                <a:sym typeface="Calibri"/>
              </a:defRPr>
            </a:lvl6pPr>
            <a:lvl7pPr>
              <a:defRPr sz="3200">
                <a:solidFill>
                  <a:srgbClr val="073E87"/>
                </a:solidFill>
                <a:latin typeface="Calibri"/>
                <a:ea typeface="Calibri"/>
                <a:cs typeface="Calibri"/>
                <a:sym typeface="Calibri"/>
              </a:defRPr>
            </a:lvl7pPr>
            <a:lvl8pPr>
              <a:defRPr sz="3200">
                <a:solidFill>
                  <a:srgbClr val="073E87"/>
                </a:solidFill>
                <a:latin typeface="Calibri"/>
                <a:ea typeface="Calibri"/>
                <a:cs typeface="Calibri"/>
                <a:sym typeface="Calibri"/>
              </a:defRPr>
            </a:lvl8pPr>
            <a:lvl9pPr>
              <a:defRPr sz="3200">
                <a:solidFill>
                  <a:srgbClr val="073E87"/>
                </a:solidFill>
                <a:latin typeface="Calibri"/>
                <a:ea typeface="Calibri"/>
                <a:cs typeface="Calibri"/>
                <a:sym typeface="Calibri"/>
              </a:defRPr>
            </a:lvl9pPr>
          </a:lstStyle>
          <a:p>
            <a:pPr algn="ctr"/>
            <a:r>
              <a:rPr lang="en-US" altLang="en-US" sz="2800" b="1" dirty="0" err="1" smtClean="0">
                <a:latin typeface="+mn-lt"/>
              </a:rPr>
              <a:t>Gastropulmonary</a:t>
            </a:r>
            <a:r>
              <a:rPr lang="en-US" altLang="en-US" sz="2800" b="1" dirty="0" smtClean="0">
                <a:latin typeface="+mn-lt"/>
              </a:rPr>
              <a:t> Route of Infection</a:t>
            </a:r>
            <a:endParaRPr lang="en-US" altLang="en-US" sz="2800" b="1" dirty="0">
              <a:latin typeface="+mn-lt"/>
            </a:endParaRPr>
          </a:p>
        </p:txBody>
      </p:sp>
    </p:spTree>
    <p:extLst>
      <p:ext uri="{BB962C8B-B14F-4D97-AF65-F5344CB8AC3E}">
        <p14:creationId xmlns:p14="http://schemas.microsoft.com/office/powerpoint/2010/main" val="3777377686"/>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 name="image8.jpeg"/>
          <p:cNvPicPr/>
          <p:nvPr/>
        </p:nvPicPr>
        <p:blipFill>
          <a:blip r:embed="rId3">
            <a:extLst/>
          </a:blip>
          <a:stretch>
            <a:fillRect/>
          </a:stretch>
        </p:blipFill>
        <p:spPr>
          <a:xfrm>
            <a:off x="0" y="0"/>
            <a:ext cx="12179300" cy="6858000"/>
          </a:xfrm>
          <a:prstGeom prst="rect">
            <a:avLst/>
          </a:prstGeom>
          <a:ln w="12700">
            <a:miter lim="400000"/>
          </a:ln>
        </p:spPr>
      </p:pic>
      <p:pic>
        <p:nvPicPr>
          <p:cNvPr id="402" name="image11.jpeg"/>
          <p:cNvPicPr/>
          <p:nvPr/>
        </p:nvPicPr>
        <p:blipFill>
          <a:blip r:embed="rId4">
            <a:extLst/>
          </a:blip>
          <a:stretch>
            <a:fillRect/>
          </a:stretch>
        </p:blipFill>
        <p:spPr>
          <a:xfrm>
            <a:off x="0" y="0"/>
            <a:ext cx="12179300" cy="6858000"/>
          </a:xfrm>
          <a:prstGeom prst="rect">
            <a:avLst/>
          </a:prstGeom>
          <a:ln w="12700">
            <a:miter lim="400000"/>
          </a:ln>
        </p:spPr>
      </p:pic>
      <p:sp>
        <p:nvSpPr>
          <p:cNvPr id="403" name="Shape 403"/>
          <p:cNvSpPr/>
          <p:nvPr/>
        </p:nvSpPr>
        <p:spPr>
          <a:xfrm>
            <a:off x="770571" y="430955"/>
            <a:ext cx="10149979" cy="969496"/>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wrap="square" lIns="0" tIns="0" rIns="0" bIns="0" anchor="ctr">
            <a:spAutoFit/>
          </a:bodyPr>
          <a:lstStyle>
            <a:lvl1pPr defTabSz="584200">
              <a:lnSpc>
                <a:spcPct val="90000"/>
              </a:lnSpc>
              <a:defRPr sz="3500" b="1" spc="-39">
                <a:solidFill>
                  <a:srgbClr val="0050E1"/>
                </a:solidFill>
                <a:latin typeface="+mn-lt"/>
                <a:ea typeface="+mn-ea"/>
                <a:cs typeface="+mn-cs"/>
                <a:sym typeface="Helvetica Neue"/>
              </a:defRPr>
            </a:lvl1pPr>
          </a:lstStyle>
          <a:p>
            <a:pPr lvl="0" algn="ctr">
              <a:defRPr sz="1800" b="0" spc="0">
                <a:solidFill>
                  <a:srgbClr val="000000"/>
                </a:solidFill>
              </a:defRPr>
            </a:pPr>
            <a:r>
              <a:rPr lang="en-CA" sz="3500" b="1" spc="-39" dirty="0" smtClean="0">
                <a:solidFill>
                  <a:srgbClr val="0050E1"/>
                </a:solidFill>
              </a:rPr>
              <a:t>Defining Enteral Feeding Intolerance: </a:t>
            </a:r>
          </a:p>
          <a:p>
            <a:pPr lvl="0" algn="ctr">
              <a:defRPr sz="1800" b="0" spc="0">
                <a:solidFill>
                  <a:srgbClr val="000000"/>
                </a:solidFill>
              </a:defRPr>
            </a:pPr>
            <a:r>
              <a:rPr lang="en-CA" sz="3500" b="1" spc="-39" dirty="0" smtClean="0">
                <a:solidFill>
                  <a:srgbClr val="0050E1"/>
                </a:solidFill>
              </a:rPr>
              <a:t>Gastric Residual Volumes</a:t>
            </a:r>
            <a:endParaRPr sz="3500" b="1" spc="-39" dirty="0">
              <a:solidFill>
                <a:srgbClr val="0050E1"/>
              </a:solidFill>
            </a:endParaRPr>
          </a:p>
        </p:txBody>
      </p:sp>
      <p:sp>
        <p:nvSpPr>
          <p:cNvPr id="404" name="Shape 404"/>
          <p:cNvSpPr/>
          <p:nvPr/>
        </p:nvSpPr>
        <p:spPr>
          <a:xfrm flipV="1">
            <a:off x="785412" y="1468719"/>
            <a:ext cx="11458778" cy="3"/>
          </a:xfrm>
          <a:prstGeom prst="line">
            <a:avLst/>
          </a:prstGeom>
          <a:ln w="12700">
            <a:solidFill>
              <a:srgbClr val="31B6FD"/>
            </a:solidFill>
          </a:ln>
        </p:spPr>
        <p:txBody>
          <a:bodyPr lIns="0" tIns="0" rIns="0" bIns="0"/>
          <a:lstStyle/>
          <a:p>
            <a:pPr lvl="0" defTabSz="457200">
              <a:defRPr sz="1200"/>
            </a:pPr>
            <a:endParaRPr/>
          </a:p>
        </p:txBody>
      </p:sp>
      <p:pic>
        <p:nvPicPr>
          <p:cNvPr id="405" name="image9.png"/>
          <p:cNvPicPr/>
          <p:nvPr/>
        </p:nvPicPr>
        <p:blipFill>
          <a:blip r:embed="rId5">
            <a:extLst/>
          </a:blip>
          <a:stretch>
            <a:fillRect/>
          </a:stretch>
        </p:blipFill>
        <p:spPr>
          <a:xfrm>
            <a:off x="9946724" y="-448772"/>
            <a:ext cx="3523754" cy="1761877"/>
          </a:xfrm>
          <a:prstGeom prst="rect">
            <a:avLst/>
          </a:prstGeom>
          <a:ln w="12700">
            <a:miter lim="400000"/>
          </a:ln>
        </p:spPr>
      </p:pic>
      <p:sp>
        <p:nvSpPr>
          <p:cNvPr id="406" name="Shape 406"/>
          <p:cNvSpPr/>
          <p:nvPr/>
        </p:nvSpPr>
        <p:spPr>
          <a:xfrm>
            <a:off x="4727942" y="2280179"/>
            <a:ext cx="6360349" cy="2451949"/>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342900" lvl="0" indent="-342900">
              <a:spcBef>
                <a:spcPts val="400"/>
              </a:spcBef>
              <a:buClr>
                <a:srgbClr val="535353"/>
              </a:buClr>
              <a:buSzPct val="100000"/>
              <a:buFont typeface="Wingdings" panose="05000000000000000000" pitchFamily="2" charset="2"/>
              <a:buChar char="Ø"/>
            </a:pPr>
            <a:r>
              <a:rPr sz="2000" dirty="0">
                <a:latin typeface="+mn-lt"/>
                <a:ea typeface="+mn-ea"/>
                <a:cs typeface="+mn-cs"/>
                <a:sym typeface="Helvetica Neue"/>
              </a:rPr>
              <a:t>GI motility disorders are frequent (up to 80%)</a:t>
            </a:r>
          </a:p>
          <a:p>
            <a:pPr marL="342900" lvl="0" indent="-342900">
              <a:spcBef>
                <a:spcPts val="400"/>
              </a:spcBef>
              <a:buClr>
                <a:srgbClr val="535353"/>
              </a:buClr>
              <a:buSzPct val="100000"/>
              <a:buFont typeface="Wingdings" panose="05000000000000000000" pitchFamily="2" charset="2"/>
              <a:buChar char="Ø"/>
            </a:pPr>
            <a:r>
              <a:rPr sz="2000" dirty="0" smtClean="0">
                <a:latin typeface="+mn-lt"/>
                <a:ea typeface="+mn-ea"/>
                <a:cs typeface="+mn-cs"/>
                <a:sym typeface="Helvetica Neue"/>
              </a:rPr>
              <a:t>GRV </a:t>
            </a:r>
            <a:r>
              <a:rPr sz="2000" dirty="0">
                <a:latin typeface="+mn-lt"/>
                <a:ea typeface="+mn-ea"/>
                <a:cs typeface="+mn-cs"/>
                <a:sym typeface="Helvetica Neue"/>
              </a:rPr>
              <a:t>as a surrogate marker to detect GI disorders and avoid risk of aspiration and pneumonia due to regurgitation/vomiting of gastric </a:t>
            </a:r>
            <a:r>
              <a:rPr sz="2000" dirty="0" smtClean="0">
                <a:latin typeface="+mn-lt"/>
                <a:ea typeface="+mn-ea"/>
                <a:cs typeface="+mn-cs"/>
                <a:sym typeface="Helvetica Neue"/>
              </a:rPr>
              <a:t>contents</a:t>
            </a:r>
            <a:endParaRPr lang="en-CA" sz="2000" dirty="0" smtClean="0">
              <a:latin typeface="+mn-lt"/>
              <a:ea typeface="+mn-ea"/>
              <a:cs typeface="+mn-cs"/>
              <a:sym typeface="Helvetica Neue"/>
            </a:endParaRPr>
          </a:p>
          <a:p>
            <a:pPr marL="342900" lvl="0" indent="-342900">
              <a:spcBef>
                <a:spcPts val="400"/>
              </a:spcBef>
              <a:buClr>
                <a:srgbClr val="535353"/>
              </a:buClr>
              <a:buSzPct val="100000"/>
              <a:buFont typeface="Wingdings" panose="05000000000000000000" pitchFamily="2" charset="2"/>
              <a:buChar char="Ø"/>
            </a:pPr>
            <a:r>
              <a:rPr lang="en-CA" sz="2000" dirty="0" smtClean="0">
                <a:latin typeface="+mn-lt"/>
                <a:ea typeface="+mn-ea"/>
                <a:cs typeface="+mn-cs"/>
                <a:sym typeface="Helvetica Neue"/>
              </a:rPr>
              <a:t>Lower the GRV, more problems with underfeeding</a:t>
            </a:r>
          </a:p>
          <a:p>
            <a:pPr marL="342900" lvl="0" indent="-342900">
              <a:spcBef>
                <a:spcPts val="400"/>
              </a:spcBef>
              <a:buClr>
                <a:srgbClr val="535353"/>
              </a:buClr>
              <a:buSzPct val="100000"/>
              <a:buFont typeface="Wingdings" panose="05000000000000000000" pitchFamily="2" charset="2"/>
              <a:buChar char="Ø"/>
            </a:pPr>
            <a:r>
              <a:rPr lang="en-CA" sz="2000" dirty="0" smtClean="0">
                <a:latin typeface="+mn-lt"/>
                <a:ea typeface="+mn-ea"/>
                <a:cs typeface="+mn-cs"/>
                <a:sym typeface="Helvetica Neue"/>
              </a:rPr>
              <a:t>The higher the GRV, less interruptions</a:t>
            </a:r>
          </a:p>
          <a:p>
            <a:pPr marL="342900" lvl="0" indent="-342900">
              <a:spcBef>
                <a:spcPts val="400"/>
              </a:spcBef>
              <a:buClr>
                <a:srgbClr val="535353"/>
              </a:buClr>
              <a:buSzPct val="100000"/>
              <a:buFont typeface="Wingdings" panose="05000000000000000000" pitchFamily="2" charset="2"/>
              <a:buChar char="Ø"/>
            </a:pPr>
            <a:r>
              <a:rPr lang="en-CA" sz="2000" dirty="0" smtClean="0">
                <a:latin typeface="+mn-lt"/>
                <a:ea typeface="+mn-ea"/>
                <a:cs typeface="+mn-cs"/>
                <a:sym typeface="Helvetica Neue"/>
              </a:rPr>
              <a:t>Rate or rapidity of feeding also influences rate of EFI</a:t>
            </a:r>
            <a:endParaRPr sz="2000" dirty="0">
              <a:latin typeface="+mn-lt"/>
              <a:ea typeface="+mn-ea"/>
              <a:cs typeface="+mn-cs"/>
              <a:sym typeface="Helvetica Neue"/>
            </a:endParaRPr>
          </a:p>
        </p:txBody>
      </p:sp>
      <p:grpSp>
        <p:nvGrpSpPr>
          <p:cNvPr id="415" name="Group 415"/>
          <p:cNvGrpSpPr/>
          <p:nvPr/>
        </p:nvGrpSpPr>
        <p:grpSpPr>
          <a:xfrm>
            <a:off x="827556" y="1510005"/>
            <a:ext cx="3352804" cy="4788029"/>
            <a:chOff x="-1" y="0"/>
            <a:chExt cx="3352802" cy="4788028"/>
          </a:xfrm>
        </p:grpSpPr>
        <p:pic>
          <p:nvPicPr>
            <p:cNvPr id="407" name="image29.png"/>
            <p:cNvPicPr/>
            <p:nvPr/>
          </p:nvPicPr>
          <p:blipFill>
            <a:blip r:embed="rId6">
              <a:extLst/>
            </a:blip>
            <a:srcRect l="4213" r="4225"/>
            <a:stretch>
              <a:fillRect/>
            </a:stretch>
          </p:blipFill>
          <p:spPr>
            <a:xfrm>
              <a:off x="-1" y="0"/>
              <a:ext cx="3352802" cy="4788028"/>
            </a:xfrm>
            <a:prstGeom prst="rect">
              <a:avLst/>
            </a:prstGeom>
            <a:ln w="76200" cap="flat">
              <a:solidFill>
                <a:srgbClr val="FFFEFD"/>
              </a:solidFill>
              <a:prstDash val="solid"/>
              <a:miter lim="800000"/>
            </a:ln>
            <a:effectLst/>
          </p:spPr>
        </p:pic>
        <p:sp>
          <p:nvSpPr>
            <p:cNvPr id="408" name="Shape 408"/>
            <p:cNvSpPr/>
            <p:nvPr/>
          </p:nvSpPr>
          <p:spPr>
            <a:xfrm>
              <a:off x="152399" y="857941"/>
              <a:ext cx="914401" cy="24622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1600">
                  <a:solidFill>
                    <a:srgbClr val="FFFFFF"/>
                  </a:solidFill>
                  <a:latin typeface="+mn-lt"/>
                  <a:ea typeface="+mn-ea"/>
                  <a:cs typeface="+mn-cs"/>
                  <a:sym typeface="Helvetica Neue"/>
                </a:defRPr>
              </a:lvl1pPr>
            </a:lstStyle>
            <a:p>
              <a:pPr lvl="0">
                <a:defRPr sz="1800">
                  <a:solidFill>
                    <a:srgbClr val="000000"/>
                  </a:solidFill>
                </a:defRPr>
              </a:pPr>
              <a:r>
                <a:rPr sz="1600" dirty="0">
                  <a:solidFill>
                    <a:srgbClr val="FFFFFF"/>
                  </a:solidFill>
                </a:rPr>
                <a:t>Cardia</a:t>
              </a:r>
            </a:p>
          </p:txBody>
        </p:sp>
        <p:sp>
          <p:nvSpPr>
            <p:cNvPr id="409" name="Shape 409"/>
            <p:cNvSpPr/>
            <p:nvPr/>
          </p:nvSpPr>
          <p:spPr>
            <a:xfrm>
              <a:off x="855649" y="1825916"/>
              <a:ext cx="914401" cy="24622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1600">
                  <a:solidFill>
                    <a:srgbClr val="FFFFFF"/>
                  </a:solidFill>
                  <a:latin typeface="+mn-lt"/>
                  <a:ea typeface="+mn-ea"/>
                  <a:cs typeface="+mn-cs"/>
                  <a:sym typeface="Helvetica Neue"/>
                </a:defRPr>
              </a:lvl1pPr>
            </a:lstStyle>
            <a:p>
              <a:pPr lvl="0">
                <a:defRPr sz="1800">
                  <a:solidFill>
                    <a:srgbClr val="000000"/>
                  </a:solidFill>
                </a:defRPr>
              </a:pPr>
              <a:r>
                <a:rPr sz="1600" dirty="0">
                  <a:solidFill>
                    <a:srgbClr val="FFFFFF"/>
                  </a:solidFill>
                </a:rPr>
                <a:t>Pylorus</a:t>
              </a:r>
            </a:p>
          </p:txBody>
        </p:sp>
        <p:sp>
          <p:nvSpPr>
            <p:cNvPr id="410" name="Shape 410"/>
            <p:cNvSpPr/>
            <p:nvPr/>
          </p:nvSpPr>
          <p:spPr>
            <a:xfrm>
              <a:off x="2088375" y="4198379"/>
              <a:ext cx="914401" cy="24622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1600">
                  <a:solidFill>
                    <a:srgbClr val="FFFFFF"/>
                  </a:solidFill>
                  <a:latin typeface="+mn-lt"/>
                  <a:ea typeface="+mn-ea"/>
                  <a:cs typeface="+mn-cs"/>
                  <a:sym typeface="Helvetica Neue"/>
                </a:defRPr>
              </a:lvl1pPr>
            </a:lstStyle>
            <a:p>
              <a:pPr lvl="0">
                <a:defRPr sz="1800">
                  <a:solidFill>
                    <a:srgbClr val="000000"/>
                  </a:solidFill>
                </a:defRPr>
              </a:pPr>
              <a:r>
                <a:rPr sz="1600" dirty="0">
                  <a:solidFill>
                    <a:srgbClr val="FFFFFF"/>
                  </a:solidFill>
                </a:rPr>
                <a:t>Antrum</a:t>
              </a:r>
            </a:p>
          </p:txBody>
        </p:sp>
        <p:sp>
          <p:nvSpPr>
            <p:cNvPr id="411" name="Shape 411"/>
            <p:cNvSpPr/>
            <p:nvPr/>
          </p:nvSpPr>
          <p:spPr>
            <a:xfrm>
              <a:off x="284149" y="4198379"/>
              <a:ext cx="1143001" cy="24622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1600">
                  <a:solidFill>
                    <a:srgbClr val="FFFFFF"/>
                  </a:solidFill>
                  <a:latin typeface="+mn-lt"/>
                  <a:ea typeface="+mn-ea"/>
                  <a:cs typeface="+mn-cs"/>
                  <a:sym typeface="Helvetica Neue"/>
                </a:defRPr>
              </a:lvl1pPr>
            </a:lstStyle>
            <a:p>
              <a:pPr lvl="0">
                <a:defRPr sz="1800">
                  <a:solidFill>
                    <a:srgbClr val="000000"/>
                  </a:solidFill>
                </a:defRPr>
              </a:pPr>
              <a:r>
                <a:rPr sz="1600">
                  <a:solidFill>
                    <a:srgbClr val="FFFFFF"/>
                  </a:solidFill>
                </a:rPr>
                <a:t>Duodenum</a:t>
              </a:r>
            </a:p>
          </p:txBody>
        </p:sp>
        <p:pic>
          <p:nvPicPr>
            <p:cNvPr id="412" name="image30.png"/>
            <p:cNvPicPr/>
            <p:nvPr/>
          </p:nvPicPr>
          <p:blipFill>
            <a:blip r:embed="rId7">
              <a:extLst/>
            </a:blip>
            <a:stretch>
              <a:fillRect/>
            </a:stretch>
          </p:blipFill>
          <p:spPr>
            <a:xfrm>
              <a:off x="1066800" y="74083"/>
              <a:ext cx="1601227" cy="3556001"/>
            </a:xfrm>
            <a:prstGeom prst="rect">
              <a:avLst/>
            </a:prstGeom>
            <a:ln w="12700" cap="flat">
              <a:noFill/>
              <a:miter lim="400000"/>
            </a:ln>
            <a:effectLst/>
          </p:spPr>
        </p:pic>
        <p:sp>
          <p:nvSpPr>
            <p:cNvPr id="413" name="Shape 413"/>
            <p:cNvSpPr/>
            <p:nvPr/>
          </p:nvSpPr>
          <p:spPr>
            <a:xfrm>
              <a:off x="911266" y="2963365"/>
              <a:ext cx="1922318" cy="723895"/>
            </a:xfrm>
            <a:custGeom>
              <a:avLst/>
              <a:gdLst/>
              <a:ahLst/>
              <a:cxnLst>
                <a:cxn ang="0">
                  <a:pos x="wd2" y="hd2"/>
                </a:cxn>
                <a:cxn ang="5400000">
                  <a:pos x="wd2" y="hd2"/>
                </a:cxn>
                <a:cxn ang="10800000">
                  <a:pos x="wd2" y="hd2"/>
                </a:cxn>
                <a:cxn ang="16200000">
                  <a:pos x="wd2" y="hd2"/>
                </a:cxn>
              </a:cxnLst>
              <a:rect l="0" t="0" r="r" b="b"/>
              <a:pathLst>
                <a:path w="21600" h="21600" extrusionOk="0">
                  <a:moveTo>
                    <a:pt x="5238" y="1500"/>
                  </a:moveTo>
                  <a:lnTo>
                    <a:pt x="3193" y="0"/>
                  </a:lnTo>
                  <a:lnTo>
                    <a:pt x="1696" y="150"/>
                  </a:lnTo>
                  <a:lnTo>
                    <a:pt x="648" y="600"/>
                  </a:lnTo>
                  <a:lnTo>
                    <a:pt x="0" y="2700"/>
                  </a:lnTo>
                  <a:lnTo>
                    <a:pt x="150" y="4650"/>
                  </a:lnTo>
                  <a:lnTo>
                    <a:pt x="499" y="7200"/>
                  </a:lnTo>
                  <a:lnTo>
                    <a:pt x="648" y="9900"/>
                  </a:lnTo>
                  <a:lnTo>
                    <a:pt x="998" y="12300"/>
                  </a:lnTo>
                  <a:lnTo>
                    <a:pt x="1746" y="14550"/>
                  </a:lnTo>
                  <a:lnTo>
                    <a:pt x="2744" y="17400"/>
                  </a:lnTo>
                  <a:lnTo>
                    <a:pt x="4190" y="18600"/>
                  </a:lnTo>
                  <a:lnTo>
                    <a:pt x="5537" y="19350"/>
                  </a:lnTo>
                  <a:lnTo>
                    <a:pt x="7882" y="21450"/>
                  </a:lnTo>
                  <a:lnTo>
                    <a:pt x="9428" y="21600"/>
                  </a:lnTo>
                  <a:lnTo>
                    <a:pt x="12172" y="21600"/>
                  </a:lnTo>
                  <a:lnTo>
                    <a:pt x="14516" y="19650"/>
                  </a:lnTo>
                  <a:lnTo>
                    <a:pt x="16312" y="17250"/>
                  </a:lnTo>
                  <a:lnTo>
                    <a:pt x="18407" y="15450"/>
                  </a:lnTo>
                  <a:lnTo>
                    <a:pt x="19355" y="12000"/>
                  </a:lnTo>
                  <a:lnTo>
                    <a:pt x="20702" y="7800"/>
                  </a:lnTo>
                  <a:lnTo>
                    <a:pt x="21600" y="4200"/>
                  </a:lnTo>
                  <a:lnTo>
                    <a:pt x="13569" y="3150"/>
                  </a:lnTo>
                  <a:lnTo>
                    <a:pt x="5238" y="1500"/>
                  </a:lnTo>
                  <a:close/>
                </a:path>
              </a:pathLst>
            </a:custGeom>
            <a:solidFill>
              <a:srgbClr val="FDFF09"/>
            </a:solidFill>
            <a:ln w="12700" cap="flat">
              <a:noFill/>
              <a:miter lim="400000"/>
            </a:ln>
            <a:effectLst/>
          </p:spPr>
          <p:txBody>
            <a:bodyPr wrap="square" lIns="0" tIns="0" rIns="0" bIns="0" numCol="1" anchor="t">
              <a:noAutofit/>
            </a:bodyPr>
            <a:lstStyle/>
            <a:p>
              <a:pPr lvl="0">
                <a:defRPr>
                  <a:latin typeface="+mn-lt"/>
                  <a:ea typeface="+mn-ea"/>
                  <a:cs typeface="+mn-cs"/>
                  <a:sym typeface="Helvetica Neue"/>
                </a:defRPr>
              </a:pPr>
              <a:endParaRPr/>
            </a:p>
          </p:txBody>
        </p:sp>
        <p:pic>
          <p:nvPicPr>
            <p:cNvPr id="414" name="image31.png"/>
            <p:cNvPicPr/>
            <p:nvPr/>
          </p:nvPicPr>
          <p:blipFill>
            <a:blip r:embed="rId8">
              <a:extLst/>
            </a:blip>
            <a:stretch>
              <a:fillRect/>
            </a:stretch>
          </p:blipFill>
          <p:spPr>
            <a:xfrm>
              <a:off x="848525" y="2905115"/>
              <a:ext cx="2057401" cy="831793"/>
            </a:xfrm>
            <a:prstGeom prst="rect">
              <a:avLst/>
            </a:prstGeom>
            <a:ln w="12700" cap="flat">
              <a:noFill/>
              <a:miter lim="400000"/>
            </a:ln>
            <a:effectLst/>
          </p:spPr>
        </p:pic>
      </p:grpSp>
      <p:sp>
        <p:nvSpPr>
          <p:cNvPr id="416" name="Shape 416"/>
          <p:cNvSpPr/>
          <p:nvPr/>
        </p:nvSpPr>
        <p:spPr>
          <a:xfrm>
            <a:off x="4569601" y="5891630"/>
            <a:ext cx="5257801" cy="46166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r>
              <a:rPr sz="1200">
                <a:latin typeface="Helvetica Light"/>
                <a:ea typeface="Helvetica Light"/>
                <a:cs typeface="Helvetica Light"/>
                <a:sym typeface="Helvetica Light"/>
              </a:rPr>
              <a:t>Ukleja A. Nutr Clin Pract. 2010;25:16-25</a:t>
            </a:r>
            <a:br>
              <a:rPr sz="1200">
                <a:latin typeface="Helvetica Light"/>
                <a:ea typeface="Helvetica Light"/>
                <a:cs typeface="Helvetica Light"/>
                <a:sym typeface="Helvetica Light"/>
              </a:rPr>
            </a:br>
            <a:r>
              <a:rPr sz="1200">
                <a:latin typeface="Helvetica Light"/>
                <a:ea typeface="Helvetica Light"/>
                <a:cs typeface="Helvetica Light"/>
                <a:sym typeface="Helvetica Light"/>
              </a:rPr>
              <a:t>Lopez-Herce J. Curr Opin Clin Nutr Metab Care. 2009;12:180-5</a:t>
            </a:r>
          </a:p>
        </p:txBody>
      </p:sp>
    </p:spTree>
    <p:extLst>
      <p:ext uri="{BB962C8B-B14F-4D97-AF65-F5344CB8AC3E}">
        <p14:creationId xmlns:p14="http://schemas.microsoft.com/office/powerpoint/2010/main" val="945734166"/>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11.jpeg"/>
          <p:cNvPicPr/>
          <p:nvPr/>
        </p:nvPicPr>
        <p:blipFill>
          <a:blip r:embed="rId2">
            <a:extLst/>
          </a:blip>
          <a:stretch>
            <a:fillRect/>
          </a:stretch>
        </p:blipFill>
        <p:spPr>
          <a:xfrm>
            <a:off x="0" y="0"/>
            <a:ext cx="12179300" cy="6858000"/>
          </a:xfrm>
          <a:prstGeom prst="rect">
            <a:avLst/>
          </a:prstGeom>
          <a:ln w="12700">
            <a:miter lim="400000"/>
          </a:ln>
        </p:spPr>
      </p:pic>
      <p:sp>
        <p:nvSpPr>
          <p:cNvPr id="4" name="Content Placeholder 3"/>
          <p:cNvSpPr>
            <a:spLocks noGrp="1"/>
          </p:cNvSpPr>
          <p:nvPr>
            <p:ph idx="1"/>
          </p:nvPr>
        </p:nvSpPr>
        <p:spPr>
          <a:xfrm>
            <a:off x="202989" y="1020043"/>
            <a:ext cx="11719402" cy="2675304"/>
          </a:xfrm>
        </p:spPr>
        <p:txBody>
          <a:bodyPr>
            <a:normAutofit fontScale="25000" lnSpcReduction="20000"/>
          </a:bodyPr>
          <a:lstStyle/>
          <a:p>
            <a:pPr>
              <a:lnSpc>
                <a:spcPct val="170000"/>
              </a:lnSpc>
            </a:pPr>
            <a:r>
              <a:rPr lang="en-US" sz="8524" dirty="0"/>
              <a:t>Feeding intolerance: GRV &gt; 150 ml, vomiting/abdominal distention leading to interrupted feeding</a:t>
            </a:r>
          </a:p>
          <a:p>
            <a:pPr>
              <a:lnSpc>
                <a:spcPct val="120000"/>
              </a:lnSpc>
            </a:pPr>
            <a:r>
              <a:rPr lang="en-US" sz="8524" dirty="0"/>
              <a:t>Prokinetics (erythromycin, metoclopramide)</a:t>
            </a:r>
          </a:p>
          <a:p>
            <a:pPr lvl="1">
              <a:lnSpc>
                <a:spcPct val="120000"/>
              </a:lnSpc>
            </a:pPr>
            <a:r>
              <a:rPr lang="en-US" sz="8524" dirty="0"/>
              <a:t>Significantly reduced feeding intolerance RR 0.73 p=0.03; 17.3% absolute reduction</a:t>
            </a:r>
          </a:p>
          <a:p>
            <a:pPr lvl="1">
              <a:lnSpc>
                <a:spcPct val="120000"/>
              </a:lnSpc>
            </a:pPr>
            <a:r>
              <a:rPr lang="en-US" sz="8524" dirty="0"/>
              <a:t>Reduced risk of high gastric residual volumes (RR 0.69, p=0.009)</a:t>
            </a:r>
          </a:p>
          <a:p>
            <a:pPr lvl="1">
              <a:lnSpc>
                <a:spcPct val="120000"/>
              </a:lnSpc>
            </a:pPr>
            <a:r>
              <a:rPr lang="en-US" sz="8524" dirty="0"/>
              <a:t>Increased success of post-pyloric feeding tube placement (RR 1.6, p=0.004)</a:t>
            </a:r>
          </a:p>
          <a:p>
            <a:pPr lvl="1"/>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06" y="3829988"/>
            <a:ext cx="10159980" cy="288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8906" y="6339658"/>
            <a:ext cx="2150407" cy="514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397610" y="329785"/>
            <a:ext cx="11425106" cy="690259"/>
          </a:xfrm>
        </p:spPr>
        <p:txBody>
          <a:bodyPr/>
          <a:lstStyle/>
          <a:p>
            <a:pPr algn="ctr"/>
            <a:r>
              <a:rPr lang="en-US" dirty="0"/>
              <a:t>Systematic </a:t>
            </a:r>
            <a:r>
              <a:rPr lang="en-US" dirty="0" smtClean="0"/>
              <a:t>Review of </a:t>
            </a:r>
            <a:r>
              <a:rPr lang="en-US" err="1" smtClean="0"/>
              <a:t>Prokinetics</a:t>
            </a:r>
            <a:r>
              <a:rPr lang="en-US" smtClean="0"/>
              <a:t> in </a:t>
            </a:r>
            <a:r>
              <a:rPr lang="en-US" dirty="0"/>
              <a:t>Critically Ill patients receiving EN</a:t>
            </a:r>
            <a:endParaRPr lang="en-CA"/>
          </a:p>
        </p:txBody>
      </p:sp>
    </p:spTree>
    <p:extLst>
      <p:ext uri="{BB962C8B-B14F-4D97-AF65-F5344CB8AC3E}">
        <p14:creationId xmlns:p14="http://schemas.microsoft.com/office/powerpoint/2010/main" val="3698210583"/>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image10.jpeg"/>
          <p:cNvPicPr/>
          <p:nvPr/>
        </p:nvPicPr>
        <p:blipFill>
          <a:blip r:embed="rId3">
            <a:extLst/>
          </a:blip>
          <a:stretch>
            <a:fillRect/>
          </a:stretch>
        </p:blipFill>
        <p:spPr>
          <a:xfrm>
            <a:off x="0" y="0"/>
            <a:ext cx="12179300" cy="6858000"/>
          </a:xfrm>
          <a:prstGeom prst="rect">
            <a:avLst/>
          </a:prstGeom>
          <a:ln w="12700">
            <a:miter lim="400000"/>
          </a:ln>
        </p:spPr>
      </p:pic>
      <p:sp>
        <p:nvSpPr>
          <p:cNvPr id="241" name="Shape 241"/>
          <p:cNvSpPr/>
          <p:nvPr/>
        </p:nvSpPr>
        <p:spPr>
          <a:xfrm>
            <a:off x="770570" y="678693"/>
            <a:ext cx="13381628" cy="1107996"/>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p>
            <a:pPr lvl="0" defTabSz="584200">
              <a:lnSpc>
                <a:spcPct val="90000"/>
              </a:lnSpc>
            </a:pPr>
            <a:r>
              <a:rPr sz="4000" b="1" spc="-45">
                <a:solidFill>
                  <a:srgbClr val="0050E1"/>
                </a:solidFill>
              </a:rPr>
              <a:t>Association Between 12-day Nutritional</a:t>
            </a:r>
            <a:br>
              <a:rPr sz="4000" b="1" spc="-45">
                <a:solidFill>
                  <a:srgbClr val="0050E1"/>
                </a:solidFill>
              </a:rPr>
            </a:br>
            <a:r>
              <a:rPr sz="4000" b="1" spc="-45">
                <a:solidFill>
                  <a:srgbClr val="0050E1"/>
                </a:solidFill>
              </a:rPr>
              <a:t>Adequacy and 60-Day Hospital Mortality</a:t>
            </a:r>
          </a:p>
        </p:txBody>
      </p:sp>
      <p:sp>
        <p:nvSpPr>
          <p:cNvPr id="242" name="Shape 242"/>
          <p:cNvSpPr/>
          <p:nvPr/>
        </p:nvSpPr>
        <p:spPr>
          <a:xfrm flipV="1">
            <a:off x="785413" y="2008586"/>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sp>
        <p:nvSpPr>
          <p:cNvPr id="243" name="Shape 243"/>
          <p:cNvSpPr/>
          <p:nvPr/>
        </p:nvSpPr>
        <p:spPr>
          <a:xfrm>
            <a:off x="8525645" y="6147431"/>
            <a:ext cx="3276603" cy="30777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a:defRPr sz="1400">
                <a:latin typeface="Helvetica Neue Light"/>
                <a:ea typeface="Helvetica Neue Light"/>
                <a:cs typeface="Helvetica Neue Light"/>
                <a:sym typeface="Helvetica Neue Light"/>
              </a:defRPr>
            </a:lvl1pPr>
          </a:lstStyle>
          <a:p>
            <a:pPr lvl="0">
              <a:defRPr sz="1800"/>
            </a:pPr>
            <a:r>
              <a:rPr sz="1400"/>
              <a:t>Heyland CCM 2011</a:t>
            </a:r>
          </a:p>
        </p:txBody>
      </p:sp>
      <p:grpSp>
        <p:nvGrpSpPr>
          <p:cNvPr id="255" name="Group 255"/>
          <p:cNvGrpSpPr/>
          <p:nvPr/>
        </p:nvGrpSpPr>
        <p:grpSpPr>
          <a:xfrm>
            <a:off x="3233996" y="2165526"/>
            <a:ext cx="5711331" cy="4284079"/>
            <a:chOff x="-1" y="-1"/>
            <a:chExt cx="5711329" cy="4284077"/>
          </a:xfrm>
        </p:grpSpPr>
        <p:grpSp>
          <p:nvGrpSpPr>
            <p:cNvPr id="246" name="Group 246" descr="Plot of prob by AdequacyCalsTot12"/>
            <p:cNvGrpSpPr/>
            <p:nvPr/>
          </p:nvGrpSpPr>
          <p:grpSpPr>
            <a:xfrm>
              <a:off x="-1" y="-1"/>
              <a:ext cx="5711329" cy="4284077"/>
              <a:chOff x="0" y="0"/>
              <a:chExt cx="5711327" cy="4284075"/>
            </a:xfrm>
          </p:grpSpPr>
          <p:sp>
            <p:nvSpPr>
              <p:cNvPr id="244" name="Shape 244"/>
              <p:cNvSpPr/>
              <p:nvPr/>
            </p:nvSpPr>
            <p:spPr>
              <a:xfrm>
                <a:off x="-1" y="0"/>
                <a:ext cx="5711328" cy="4284075"/>
              </a:xfrm>
              <a:prstGeom prst="rect">
                <a:avLst/>
              </a:prstGeom>
              <a:solidFill>
                <a:srgbClr val="073E87"/>
              </a:solidFill>
              <a:ln w="12700" cap="flat">
                <a:noFill/>
                <a:miter lim="400000"/>
              </a:ln>
              <a:effectLst/>
            </p:spPr>
            <p:txBody>
              <a:bodyPr wrap="square" lIns="0" tIns="0" rIns="0" bIns="0" numCol="1" anchor="ctr">
                <a:noAutofit/>
              </a:bodyPr>
              <a:lstStyle/>
              <a:p>
                <a:pPr lvl="0">
                  <a:defRPr>
                    <a:latin typeface="Rockwell"/>
                    <a:ea typeface="Rockwell"/>
                    <a:cs typeface="Rockwell"/>
                    <a:sym typeface="Rockwell"/>
                  </a:defRPr>
                </a:pPr>
                <a:endParaRPr/>
              </a:p>
            </p:txBody>
          </p:sp>
          <p:pic>
            <p:nvPicPr>
              <p:cNvPr id="245" name="image13.png"/>
              <p:cNvPicPr/>
              <p:nvPr/>
            </p:nvPicPr>
            <p:blipFill>
              <a:blip r:embed="rId4">
                <a:extLst/>
              </a:blip>
              <a:stretch>
                <a:fillRect/>
              </a:stretch>
            </p:blipFill>
            <p:spPr>
              <a:xfrm>
                <a:off x="-1" y="-1"/>
                <a:ext cx="5711329" cy="4284077"/>
              </a:xfrm>
              <a:prstGeom prst="rect">
                <a:avLst/>
              </a:prstGeom>
              <a:ln w="12700" cap="flat">
                <a:noFill/>
                <a:miter lim="400000"/>
              </a:ln>
              <a:effectLst/>
            </p:spPr>
          </p:pic>
        </p:grpSp>
        <p:grpSp>
          <p:nvGrpSpPr>
            <p:cNvPr id="251" name="Group 251"/>
            <p:cNvGrpSpPr/>
            <p:nvPr/>
          </p:nvGrpSpPr>
          <p:grpSpPr>
            <a:xfrm>
              <a:off x="3564205" y="1625058"/>
              <a:ext cx="1188075" cy="1074926"/>
              <a:chOff x="-1" y="-1"/>
              <a:chExt cx="1188074" cy="1074924"/>
            </a:xfrm>
          </p:grpSpPr>
          <p:sp>
            <p:nvSpPr>
              <p:cNvPr id="247" name="Shape 247"/>
              <p:cNvSpPr/>
              <p:nvPr/>
            </p:nvSpPr>
            <p:spPr>
              <a:xfrm>
                <a:off x="-1" y="0"/>
                <a:ext cx="1188073" cy="10749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035"/>
                    </a:lnTo>
                    <a:lnTo>
                      <a:pt x="13243" y="14035"/>
                    </a:lnTo>
                    <a:lnTo>
                      <a:pt x="13243" y="16200"/>
                    </a:lnTo>
                    <a:lnTo>
                      <a:pt x="15686" y="16200"/>
                    </a:lnTo>
                    <a:lnTo>
                      <a:pt x="10800" y="21600"/>
                    </a:lnTo>
                    <a:lnTo>
                      <a:pt x="5914" y="16200"/>
                    </a:lnTo>
                    <a:lnTo>
                      <a:pt x="8357" y="16200"/>
                    </a:lnTo>
                    <a:lnTo>
                      <a:pt x="8357" y="14035"/>
                    </a:lnTo>
                    <a:lnTo>
                      <a:pt x="0" y="14035"/>
                    </a:lnTo>
                    <a:close/>
                  </a:path>
                </a:pathLst>
              </a:custGeom>
              <a:solidFill>
                <a:srgbClr val="073E87"/>
              </a:solidFill>
              <a:ln w="12700" cap="flat">
                <a:noFill/>
                <a:miter lim="400000"/>
              </a:ln>
              <a:effectLst/>
            </p:spPr>
            <p:txBody>
              <a:bodyPr wrap="square" lIns="0" tIns="0" rIns="0" bIns="0" numCol="1" anchor="t">
                <a:noAutofit/>
              </a:bodyPr>
              <a:lstStyle/>
              <a:p>
                <a:pPr lvl="0" algn="ctr">
                  <a:defRPr sz="2400">
                    <a:solidFill>
                      <a:srgbClr val="FFFF00"/>
                    </a:solidFill>
                    <a:latin typeface="Arial"/>
                    <a:ea typeface="Arial"/>
                    <a:cs typeface="Arial"/>
                    <a:sym typeface="Arial"/>
                  </a:defRPr>
                </a:pPr>
                <a:endParaRPr/>
              </a:p>
            </p:txBody>
          </p:sp>
          <p:grpSp>
            <p:nvGrpSpPr>
              <p:cNvPr id="250" name="Group 250"/>
              <p:cNvGrpSpPr/>
              <p:nvPr/>
            </p:nvGrpSpPr>
            <p:grpSpPr>
              <a:xfrm>
                <a:off x="0" y="-1"/>
                <a:ext cx="1188073" cy="690216"/>
                <a:chOff x="0" y="-1"/>
                <a:chExt cx="1188071" cy="690215"/>
              </a:xfrm>
            </p:grpSpPr>
            <p:sp>
              <p:nvSpPr>
                <p:cNvPr id="248" name="Shape 248"/>
                <p:cNvSpPr/>
                <p:nvPr/>
              </p:nvSpPr>
              <p:spPr>
                <a:xfrm>
                  <a:off x="0" y="-1"/>
                  <a:ext cx="1188071" cy="690215"/>
                </a:xfrm>
                <a:prstGeom prst="rect">
                  <a:avLst/>
                </a:prstGeom>
                <a:solidFill>
                  <a:srgbClr val="073E87"/>
                </a:solidFill>
                <a:ln w="12700" cap="flat">
                  <a:noFill/>
                  <a:miter lim="400000"/>
                </a:ln>
                <a:effectLst/>
              </p:spPr>
              <p:txBody>
                <a:bodyPr wrap="square" lIns="0" tIns="0" rIns="0" bIns="0" numCol="1" anchor="t">
                  <a:noAutofit/>
                </a:bodyPr>
                <a:lstStyle/>
                <a:p>
                  <a:pPr lvl="0" algn="ctr">
                    <a:defRPr>
                      <a:latin typeface="Rockwell"/>
                      <a:ea typeface="Rockwell"/>
                      <a:cs typeface="Rockwell"/>
                      <a:sym typeface="Rockwell"/>
                    </a:defRPr>
                  </a:pPr>
                  <a:endParaRPr/>
                </a:p>
              </p:txBody>
            </p:sp>
            <p:sp>
              <p:nvSpPr>
                <p:cNvPr id="249" name="Shape 249"/>
                <p:cNvSpPr/>
                <p:nvPr/>
              </p:nvSpPr>
              <p:spPr>
                <a:xfrm>
                  <a:off x="0" y="-1"/>
                  <a:ext cx="1188071" cy="369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gn="ctr"/>
                  <a:r>
                    <a:rPr sz="1200">
                      <a:solidFill>
                        <a:srgbClr val="FFFFFF"/>
                      </a:solidFill>
                      <a:latin typeface="Effra"/>
                      <a:ea typeface="Effra"/>
                      <a:cs typeface="Effra"/>
                      <a:sym typeface="Effra"/>
                    </a:rPr>
                    <a:t>Optimal amount= </a:t>
                  </a:r>
                  <a:endParaRPr sz="1200">
                    <a:latin typeface="Rockwell"/>
                    <a:ea typeface="Rockwell"/>
                    <a:cs typeface="Rockwell"/>
                    <a:sym typeface="Rockwell"/>
                  </a:endParaRPr>
                </a:p>
                <a:p>
                  <a:pPr lvl="0" algn="ctr"/>
                  <a:r>
                    <a:rPr sz="1200">
                      <a:solidFill>
                        <a:srgbClr val="FFFFFF"/>
                      </a:solidFill>
                      <a:latin typeface="Effra"/>
                      <a:ea typeface="Effra"/>
                      <a:cs typeface="Effra"/>
                      <a:sym typeface="Effra"/>
                    </a:rPr>
                    <a:t>80-85%</a:t>
                  </a:r>
                </a:p>
              </p:txBody>
            </p:sp>
          </p:grpSp>
        </p:grpSp>
        <p:grpSp>
          <p:nvGrpSpPr>
            <p:cNvPr id="254" name="Group 254"/>
            <p:cNvGrpSpPr/>
            <p:nvPr/>
          </p:nvGrpSpPr>
          <p:grpSpPr>
            <a:xfrm>
              <a:off x="23908" y="1035899"/>
              <a:ext cx="242911" cy="2199521"/>
              <a:chOff x="0" y="-1"/>
              <a:chExt cx="242910" cy="2199520"/>
            </a:xfrm>
          </p:grpSpPr>
          <p:sp>
            <p:nvSpPr>
              <p:cNvPr id="252" name="Shape 252"/>
              <p:cNvSpPr/>
              <p:nvPr/>
            </p:nvSpPr>
            <p:spPr>
              <a:xfrm>
                <a:off x="0" y="145791"/>
                <a:ext cx="242910" cy="1907937"/>
              </a:xfrm>
              <a:prstGeom prst="rect">
                <a:avLst/>
              </a:prstGeom>
              <a:solidFill>
                <a:srgbClr val="4584D3"/>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lgn="ctr">
                  <a:defRPr>
                    <a:latin typeface="Effra"/>
                    <a:ea typeface="Effra"/>
                    <a:cs typeface="Effra"/>
                    <a:sym typeface="Effra"/>
                  </a:defRPr>
                </a:pPr>
                <a:endParaRPr/>
              </a:p>
            </p:txBody>
          </p:sp>
          <p:sp>
            <p:nvSpPr>
              <p:cNvPr id="253" name="Shape 253"/>
              <p:cNvSpPr/>
              <p:nvPr/>
            </p:nvSpPr>
            <p:spPr>
              <a:xfrm rot="16200000">
                <a:off x="-978304" y="1007426"/>
                <a:ext cx="2199520" cy="1846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sz="1200">
                    <a:solidFill>
                      <a:srgbClr val="FFFFFF"/>
                    </a:solidFill>
                    <a:latin typeface="Effra"/>
                    <a:ea typeface="Effra"/>
                    <a:cs typeface="Effra"/>
                    <a:sym typeface="Effra"/>
                  </a:defRPr>
                </a:lvl1pPr>
              </a:lstStyle>
              <a:p>
                <a:pPr lvl="0">
                  <a:defRPr sz="1800">
                    <a:solidFill>
                      <a:srgbClr val="000000"/>
                    </a:solidFill>
                  </a:defRPr>
                </a:pPr>
                <a:r>
                  <a:rPr sz="1200">
                    <a:solidFill>
                      <a:srgbClr val="FFFFFF"/>
                    </a:solidFill>
                  </a:rPr>
                  <a:t>Probability of Death</a:t>
                </a:r>
              </a:p>
            </p:txBody>
          </p:sp>
        </p:grpSp>
      </p:grpSp>
      <p:pic>
        <p:nvPicPr>
          <p:cNvPr id="256" name="CNNPNG.png"/>
          <p:cNvPicPr/>
          <p:nvPr/>
        </p:nvPicPr>
        <p:blipFill>
          <a:blip r:embed="rId5">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9" name="image11.jpeg"/>
          <p:cNvPicPr/>
          <p:nvPr/>
        </p:nvPicPr>
        <p:blipFill>
          <a:blip r:embed="rId3">
            <a:extLst/>
          </a:blip>
          <a:stretch>
            <a:fillRect/>
          </a:stretch>
        </p:blipFill>
        <p:spPr>
          <a:xfrm>
            <a:off x="0" y="-30489"/>
            <a:ext cx="12179300" cy="6858000"/>
          </a:xfrm>
          <a:prstGeom prst="rect">
            <a:avLst/>
          </a:prstGeom>
          <a:ln w="12700">
            <a:miter lim="400000"/>
          </a:ln>
        </p:spPr>
      </p:pic>
      <p:sp>
        <p:nvSpPr>
          <p:cNvPr id="470" name="Shape 470"/>
          <p:cNvSpPr/>
          <p:nvPr/>
        </p:nvSpPr>
        <p:spPr>
          <a:xfrm>
            <a:off x="770573" y="673329"/>
            <a:ext cx="9692564"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wrap="square" lIns="0" tIns="0" rIns="0" bIns="0" anchor="ctr">
            <a:spAutoFit/>
          </a:bodyPr>
          <a:lstStyle>
            <a:lvl1pPr defTabSz="584200">
              <a:lnSpc>
                <a:spcPct val="90000"/>
              </a:lnSpc>
              <a:defRPr sz="3500" b="1" spc="-39">
                <a:solidFill>
                  <a:srgbClr val="0050E1"/>
                </a:solidFill>
                <a:latin typeface="+mn-lt"/>
                <a:ea typeface="+mn-ea"/>
                <a:cs typeface="+mn-cs"/>
                <a:sym typeface="Helvetica Neue"/>
              </a:defRPr>
            </a:lvl1pPr>
          </a:lstStyle>
          <a:p>
            <a:pPr lvl="0" algn="ctr">
              <a:defRPr sz="1800" b="0" spc="0">
                <a:solidFill>
                  <a:srgbClr val="000000"/>
                </a:solidFill>
              </a:defRPr>
            </a:pPr>
            <a:r>
              <a:rPr lang="en-CA" sz="3500" b="1" spc="-39" dirty="0" smtClean="0">
                <a:solidFill>
                  <a:srgbClr val="0050E1"/>
                </a:solidFill>
              </a:rPr>
              <a:t>Potential Therapeutic Options</a:t>
            </a:r>
            <a:endParaRPr sz="3500" b="1" spc="-39" dirty="0">
              <a:solidFill>
                <a:srgbClr val="0050E1"/>
              </a:solidFill>
            </a:endParaRPr>
          </a:p>
        </p:txBody>
      </p:sp>
      <p:sp>
        <p:nvSpPr>
          <p:cNvPr id="471" name="Shape 471"/>
          <p:cNvSpPr/>
          <p:nvPr/>
        </p:nvSpPr>
        <p:spPr>
          <a:xfrm flipV="1">
            <a:off x="785412" y="1468719"/>
            <a:ext cx="11458778" cy="3"/>
          </a:xfrm>
          <a:prstGeom prst="line">
            <a:avLst/>
          </a:prstGeom>
          <a:ln w="12700">
            <a:solidFill>
              <a:srgbClr val="31B6FD"/>
            </a:solidFill>
          </a:ln>
        </p:spPr>
        <p:txBody>
          <a:bodyPr lIns="0" tIns="0" rIns="0" bIns="0"/>
          <a:lstStyle/>
          <a:p>
            <a:pPr lvl="0" defTabSz="457200">
              <a:defRPr sz="1200"/>
            </a:pPr>
            <a:endParaRPr/>
          </a:p>
        </p:txBody>
      </p:sp>
      <p:pic>
        <p:nvPicPr>
          <p:cNvPr id="472" name="image9.png"/>
          <p:cNvPicPr/>
          <p:nvPr/>
        </p:nvPicPr>
        <p:blipFill>
          <a:blip r:embed="rId4">
            <a:extLst/>
          </a:blip>
          <a:stretch>
            <a:fillRect/>
          </a:stretch>
        </p:blipFill>
        <p:spPr>
          <a:xfrm>
            <a:off x="9946724" y="-448772"/>
            <a:ext cx="3523754" cy="1761877"/>
          </a:xfrm>
          <a:prstGeom prst="rect">
            <a:avLst/>
          </a:prstGeom>
          <a:ln w="12700">
            <a:miter lim="400000"/>
          </a:ln>
        </p:spPr>
      </p:pic>
      <p:sp>
        <p:nvSpPr>
          <p:cNvPr id="473" name="Shape 473"/>
          <p:cNvSpPr>
            <a:spLocks noGrp="1"/>
          </p:cNvSpPr>
          <p:nvPr>
            <p:ph type="body" idx="1"/>
          </p:nvPr>
        </p:nvSpPr>
        <p:spPr>
          <a:xfrm>
            <a:off x="739938" y="2084008"/>
            <a:ext cx="7696201" cy="3962401"/>
          </a:xfrm>
          <a:prstGeom prst="rect">
            <a:avLst/>
          </a:prstGeom>
        </p:spPr>
        <p:txBody>
          <a:bodyPr/>
          <a:lstStyle/>
          <a:p>
            <a:pPr marL="169861" lvl="0" indent="-169861">
              <a:defRPr sz="1800">
                <a:solidFill>
                  <a:srgbClr val="000000"/>
                </a:solidFill>
              </a:defRPr>
            </a:pPr>
            <a:r>
              <a:rPr lang="en-CA" sz="2000" dirty="0" smtClean="0">
                <a:latin typeface="+mn-lt"/>
                <a:ea typeface="+mn-ea"/>
                <a:cs typeface="+mn-cs"/>
                <a:sym typeface="Helvetica Neue"/>
              </a:rPr>
              <a:t>Erythromycin</a:t>
            </a:r>
          </a:p>
          <a:p>
            <a:pPr marL="169861" lvl="0" indent="-169861">
              <a:defRPr sz="1800">
                <a:solidFill>
                  <a:srgbClr val="000000"/>
                </a:solidFill>
              </a:defRPr>
            </a:pPr>
            <a:r>
              <a:rPr lang="en-CA" sz="2000" dirty="0" smtClean="0">
                <a:latin typeface="+mn-lt"/>
                <a:ea typeface="+mn-ea"/>
                <a:cs typeface="+mn-cs"/>
                <a:sym typeface="Helvetica Neue"/>
              </a:rPr>
              <a:t>Metoclopramide</a:t>
            </a:r>
            <a:endParaRPr sz="2000" dirty="0">
              <a:latin typeface="+mn-lt"/>
              <a:ea typeface="+mn-ea"/>
              <a:cs typeface="+mn-cs"/>
              <a:sym typeface="Helvetica Neue"/>
            </a:endParaRPr>
          </a:p>
        </p:txBody>
      </p:sp>
      <p:sp>
        <p:nvSpPr>
          <p:cNvPr id="2" name="Left Arrow Callout 1"/>
          <p:cNvSpPr/>
          <p:nvPr/>
        </p:nvSpPr>
        <p:spPr>
          <a:xfrm>
            <a:off x="4071940" y="2020795"/>
            <a:ext cx="4285620" cy="923326"/>
          </a:xfrm>
          <a:prstGeom prst="leftArrowCallout">
            <a:avLst/>
          </a:prstGeom>
          <a:solidFill>
            <a:srgbClr val="FFFFFF"/>
          </a:solidFill>
          <a:ln w="25400" cap="flat">
            <a:solidFill>
              <a:srgbClr val="31B6FD"/>
            </a:solidFill>
            <a:prstDash val="solid"/>
            <a:bevel/>
          </a:ln>
          <a:effectLst>
            <a:outerShdw blurRad="50800" dist="381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CA" sz="1800" b="0" i="0" u="none" strike="noStrike" cap="none" spc="0" normalizeH="0" baseline="0" dirty="0" smtClean="0">
                <a:ln>
                  <a:noFill/>
                </a:ln>
                <a:solidFill>
                  <a:srgbClr val="000000"/>
                </a:solidFill>
                <a:effectLst/>
                <a:uFillTx/>
                <a:latin typeface="+mj-lt"/>
                <a:ea typeface="+mj-ea"/>
                <a:cs typeface="+mj-cs"/>
                <a:sym typeface="Helvetica"/>
              </a:rPr>
              <a:t>Limited Efficacy</a:t>
            </a:r>
          </a:p>
          <a:p>
            <a:pPr marL="0" marR="0" indent="0" algn="l" defTabSz="914400" rtl="0" fontAlgn="auto" latinLnBrk="1" hangingPunct="0">
              <a:lnSpc>
                <a:spcPct val="100000"/>
              </a:lnSpc>
              <a:spcBef>
                <a:spcPts val="0"/>
              </a:spcBef>
              <a:spcAft>
                <a:spcPts val="0"/>
              </a:spcAft>
              <a:buClrTx/>
              <a:buSzTx/>
              <a:buFontTx/>
              <a:buNone/>
              <a:tabLst/>
            </a:pPr>
            <a:r>
              <a:rPr lang="en-CA" dirty="0" smtClean="0">
                <a:solidFill>
                  <a:srgbClr val="000000"/>
                </a:solidFill>
              </a:rPr>
              <a:t>+++ side effects</a:t>
            </a:r>
          </a:p>
          <a:p>
            <a:pPr marL="0" marR="0" indent="0" algn="l" defTabSz="914400" rtl="0" fontAlgn="auto" latinLnBrk="1" hangingPunct="0">
              <a:lnSpc>
                <a:spcPct val="100000"/>
              </a:lnSpc>
              <a:spcBef>
                <a:spcPts val="0"/>
              </a:spcBef>
              <a:spcAft>
                <a:spcPts val="0"/>
              </a:spcAft>
              <a:buClrTx/>
              <a:buSzTx/>
              <a:buFontTx/>
              <a:buNone/>
              <a:tabLst/>
            </a:pPr>
            <a:r>
              <a:rPr kumimoji="0" lang="en-CA" sz="1800" b="0" i="0" u="none" strike="noStrike" cap="none" spc="0" normalizeH="0" baseline="0" dirty="0" smtClean="0">
                <a:ln>
                  <a:noFill/>
                </a:ln>
                <a:solidFill>
                  <a:srgbClr val="000000"/>
                </a:solidFill>
                <a:effectLst/>
                <a:uFillTx/>
                <a:latin typeface="+mj-lt"/>
                <a:ea typeface="+mj-ea"/>
                <a:cs typeface="+mj-cs"/>
                <a:sym typeface="Helvetica"/>
              </a:rPr>
              <a:t>+++Drug-drug interactions</a:t>
            </a:r>
            <a:endParaRPr kumimoji="0" lang="en-CA" sz="1800" b="0" i="0" u="none" strike="noStrike" cap="none" spc="0" normalizeH="0" baseline="0" dirty="0">
              <a:ln>
                <a:noFill/>
              </a:ln>
              <a:solidFill>
                <a:srgbClr val="000000"/>
              </a:solidFill>
              <a:effectLst/>
              <a:uFillTx/>
              <a:latin typeface="+mj-lt"/>
              <a:ea typeface="+mj-ea"/>
              <a:cs typeface="+mj-cs"/>
              <a:sym typeface="Helvetica"/>
            </a:endParaRPr>
          </a:p>
        </p:txBody>
      </p:sp>
      <p:sp>
        <p:nvSpPr>
          <p:cNvPr id="10" name="Shape 470"/>
          <p:cNvSpPr/>
          <p:nvPr/>
        </p:nvSpPr>
        <p:spPr>
          <a:xfrm>
            <a:off x="739938" y="3822658"/>
            <a:ext cx="13381628"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latin typeface="+mn-lt"/>
                <a:ea typeface="+mn-ea"/>
                <a:cs typeface="+mn-cs"/>
                <a:sym typeface="Helvetica Neue"/>
              </a:defRPr>
            </a:lvl1pPr>
          </a:lstStyle>
          <a:p>
            <a:pPr lvl="0">
              <a:defRPr sz="1800" b="0" spc="0">
                <a:solidFill>
                  <a:srgbClr val="000000"/>
                </a:solidFill>
              </a:defRPr>
            </a:pPr>
            <a:r>
              <a:rPr lang="en-CA" sz="3500" b="1" spc="-39" dirty="0" smtClean="0">
                <a:solidFill>
                  <a:srgbClr val="0050E1"/>
                </a:solidFill>
              </a:rPr>
              <a:t>Pipeline Therapeutic Options</a:t>
            </a:r>
            <a:endParaRPr sz="3500" b="1" spc="-39" dirty="0">
              <a:solidFill>
                <a:srgbClr val="0050E1"/>
              </a:solidFill>
            </a:endParaRPr>
          </a:p>
        </p:txBody>
      </p:sp>
      <p:sp>
        <p:nvSpPr>
          <p:cNvPr id="11" name="Shape 473"/>
          <p:cNvSpPr txBox="1">
            <a:spLocks/>
          </p:cNvSpPr>
          <p:nvPr/>
        </p:nvSpPr>
        <p:spPr>
          <a:xfrm>
            <a:off x="770570" y="4455775"/>
            <a:ext cx="7696201" cy="39624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lvl1pPr marL="169860" indent="-169860">
              <a:spcBef>
                <a:spcPts val="2000"/>
              </a:spcBef>
              <a:buClr>
                <a:srgbClr val="073E87"/>
              </a:buClr>
              <a:buSzPct val="90000"/>
              <a:buFont typeface="Arial"/>
              <a:buChar char="•"/>
              <a:defRPr sz="2800">
                <a:solidFill>
                  <a:srgbClr val="595959"/>
                </a:solidFill>
                <a:latin typeface="Calibri"/>
                <a:ea typeface="Calibri"/>
                <a:cs typeface="Calibri"/>
                <a:sym typeface="Calibri"/>
              </a:defRPr>
            </a:lvl1pPr>
            <a:lvl2pPr marL="448791" indent="-220191">
              <a:spcBef>
                <a:spcPts val="2000"/>
              </a:spcBef>
              <a:buClr>
                <a:srgbClr val="073E87"/>
              </a:buClr>
              <a:buSzPct val="100000"/>
              <a:buFont typeface="Arial"/>
              <a:buChar char="-"/>
              <a:defRPr sz="2800">
                <a:solidFill>
                  <a:srgbClr val="595959"/>
                </a:solidFill>
                <a:latin typeface="Calibri"/>
                <a:ea typeface="Calibri"/>
                <a:cs typeface="Calibri"/>
                <a:sym typeface="Calibri"/>
              </a:defRPr>
            </a:lvl2pPr>
            <a:lvl3pPr marL="754457" indent="-297257">
              <a:spcBef>
                <a:spcPts val="2000"/>
              </a:spcBef>
              <a:buClr>
                <a:srgbClr val="073E87"/>
              </a:buClr>
              <a:buSzPct val="81000"/>
              <a:buFont typeface="Arial"/>
              <a:buChar char="•"/>
              <a:defRPr sz="2800">
                <a:solidFill>
                  <a:srgbClr val="595959"/>
                </a:solidFill>
                <a:latin typeface="Calibri"/>
                <a:ea typeface="Calibri"/>
                <a:cs typeface="Calibri"/>
                <a:sym typeface="Calibri"/>
              </a:defRPr>
            </a:lvl3pPr>
            <a:lvl4pPr marL="1019174" indent="-333374">
              <a:spcBef>
                <a:spcPts val="2000"/>
              </a:spcBef>
              <a:buClr>
                <a:srgbClr val="073E87"/>
              </a:buClr>
              <a:buSzPct val="75000"/>
              <a:buFont typeface="Arial"/>
              <a:buChar char="-"/>
              <a:defRPr sz="2800">
                <a:solidFill>
                  <a:srgbClr val="595959"/>
                </a:solidFill>
                <a:latin typeface="Calibri"/>
                <a:ea typeface="Calibri"/>
                <a:cs typeface="Calibri"/>
                <a:sym typeface="Calibri"/>
              </a:defRPr>
            </a:lvl4pPr>
            <a:lvl5pPr marL="1247774" indent="-333374">
              <a:spcBef>
                <a:spcPts val="2000"/>
              </a:spcBef>
              <a:buClr>
                <a:srgbClr val="073E87"/>
              </a:buClr>
              <a:buSzPct val="75000"/>
              <a:buFont typeface="Arial"/>
              <a:buChar char="•"/>
              <a:defRPr sz="2800">
                <a:solidFill>
                  <a:srgbClr val="595959"/>
                </a:solidFill>
                <a:latin typeface="Calibri"/>
                <a:ea typeface="Calibri"/>
                <a:cs typeface="Calibri"/>
                <a:sym typeface="Calibri"/>
              </a:defRPr>
            </a:lvl5pPr>
            <a:lvl6pPr marL="1403350" indent="-254000">
              <a:spcBef>
                <a:spcPts val="2000"/>
              </a:spcBef>
              <a:buClr>
                <a:srgbClr val="073E87"/>
              </a:buClr>
              <a:buSzPct val="75000"/>
              <a:buFont typeface="Arial"/>
              <a:buChar char="■"/>
              <a:defRPr sz="2000">
                <a:solidFill>
                  <a:srgbClr val="595959"/>
                </a:solidFill>
                <a:latin typeface="Calibri"/>
                <a:ea typeface="Calibri"/>
                <a:cs typeface="Calibri"/>
                <a:sym typeface="Calibri"/>
              </a:defRPr>
            </a:lvl6pPr>
            <a:lvl7pPr marL="1628775" indent="-254000">
              <a:spcBef>
                <a:spcPts val="2000"/>
              </a:spcBef>
              <a:buClr>
                <a:srgbClr val="073E87"/>
              </a:buClr>
              <a:buSzPct val="75000"/>
              <a:buFont typeface="Arial"/>
              <a:buChar char="■"/>
              <a:defRPr sz="2000">
                <a:solidFill>
                  <a:srgbClr val="595959"/>
                </a:solidFill>
                <a:latin typeface="Calibri"/>
                <a:ea typeface="Calibri"/>
                <a:cs typeface="Calibri"/>
                <a:sym typeface="Calibri"/>
              </a:defRPr>
            </a:lvl7pPr>
            <a:lvl8pPr marL="1855788" indent="-254000">
              <a:spcBef>
                <a:spcPts val="2000"/>
              </a:spcBef>
              <a:buClr>
                <a:srgbClr val="073E87"/>
              </a:buClr>
              <a:buSzPct val="75000"/>
              <a:buFont typeface="Arial"/>
              <a:buChar char="■"/>
              <a:defRPr sz="2000">
                <a:solidFill>
                  <a:srgbClr val="595959"/>
                </a:solidFill>
                <a:latin typeface="Calibri"/>
                <a:ea typeface="Calibri"/>
                <a:cs typeface="Calibri"/>
                <a:sym typeface="Calibri"/>
              </a:defRPr>
            </a:lvl8pPr>
            <a:lvl9pPr marL="2082800" indent="-254000">
              <a:spcBef>
                <a:spcPts val="2000"/>
              </a:spcBef>
              <a:buClr>
                <a:srgbClr val="073E87"/>
              </a:buClr>
              <a:buSzPct val="75000"/>
              <a:buFont typeface="Arial"/>
              <a:buChar char="■"/>
              <a:defRPr sz="2000">
                <a:solidFill>
                  <a:srgbClr val="595959"/>
                </a:solidFill>
                <a:latin typeface="Calibri"/>
                <a:ea typeface="Calibri"/>
                <a:cs typeface="Calibri"/>
                <a:sym typeface="Calibri"/>
              </a:defRPr>
            </a:lvl9pPr>
          </a:lstStyle>
          <a:p>
            <a:pPr marL="169861" indent="-169861">
              <a:defRPr sz="1800">
                <a:solidFill>
                  <a:srgbClr val="000000"/>
                </a:solidFill>
              </a:defRPr>
            </a:pPr>
            <a:r>
              <a:rPr lang="en-CA" sz="2000" dirty="0" smtClean="0">
                <a:solidFill>
                  <a:srgbClr val="000000"/>
                </a:solidFill>
                <a:latin typeface="+mn-lt"/>
                <a:ea typeface="+mn-ea"/>
                <a:cs typeface="+mn-cs"/>
                <a:sym typeface="Helvetica Neue"/>
              </a:rPr>
              <a:t>Motilin Agonist (GSK)</a:t>
            </a:r>
          </a:p>
          <a:p>
            <a:pPr marL="169861" indent="-169861">
              <a:defRPr sz="1800">
                <a:solidFill>
                  <a:srgbClr val="000000"/>
                </a:solidFill>
              </a:defRPr>
            </a:pPr>
            <a:r>
              <a:rPr lang="en-CA" sz="2000" dirty="0" smtClean="0">
                <a:solidFill>
                  <a:srgbClr val="000000"/>
                </a:solidFill>
                <a:latin typeface="+mn-lt"/>
                <a:ea typeface="+mn-ea"/>
                <a:cs typeface="+mn-cs"/>
                <a:sym typeface="Helvetica Neue"/>
              </a:rPr>
              <a:t>5HT4 Agonists (</a:t>
            </a:r>
            <a:r>
              <a:rPr lang="en-CA" sz="2000" dirty="0" err="1" smtClean="0">
                <a:solidFill>
                  <a:srgbClr val="000000"/>
                </a:solidFill>
                <a:latin typeface="+mn-lt"/>
                <a:ea typeface="+mn-ea"/>
                <a:cs typeface="+mn-cs"/>
                <a:sym typeface="Helvetica Neue"/>
              </a:rPr>
              <a:t>Renexion</a:t>
            </a:r>
            <a:r>
              <a:rPr lang="en-CA" sz="2000" dirty="0" smtClean="0">
                <a:solidFill>
                  <a:srgbClr val="000000"/>
                </a:solidFill>
                <a:latin typeface="+mn-lt"/>
                <a:ea typeface="+mn-ea"/>
                <a:cs typeface="+mn-cs"/>
                <a:sym typeface="Helvetica Neue"/>
              </a:rPr>
              <a:t>, Takada)</a:t>
            </a:r>
          </a:p>
          <a:p>
            <a:pPr marL="169861" indent="-169861">
              <a:defRPr sz="1800">
                <a:solidFill>
                  <a:srgbClr val="000000"/>
                </a:solidFill>
              </a:defRPr>
            </a:pPr>
            <a:r>
              <a:rPr lang="en-CA" sz="2000" dirty="0" smtClean="0">
                <a:solidFill>
                  <a:srgbClr val="000000"/>
                </a:solidFill>
                <a:latin typeface="+mn-lt"/>
                <a:ea typeface="+mn-ea"/>
                <a:cs typeface="+mn-cs"/>
                <a:sym typeface="Helvetica Neue"/>
              </a:rPr>
              <a:t>Ghrelin Agonists (Lyric)</a:t>
            </a:r>
          </a:p>
        </p:txBody>
      </p:sp>
    </p:spTree>
    <p:extLst>
      <p:ext uri="{BB962C8B-B14F-4D97-AF65-F5344CB8AC3E}">
        <p14:creationId xmlns:p14="http://schemas.microsoft.com/office/powerpoint/2010/main" val="2273661690"/>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11.jpeg"/>
          <p:cNvPicPr/>
          <p:nvPr/>
        </p:nvPicPr>
        <p:blipFill>
          <a:blip r:embed="rId2">
            <a:extLst/>
          </a:blip>
          <a:stretch>
            <a:fillRect/>
          </a:stretch>
        </p:blipFill>
        <p:spPr>
          <a:xfrm>
            <a:off x="-67456" y="0"/>
            <a:ext cx="12179300" cy="6858000"/>
          </a:xfrm>
          <a:prstGeom prst="rect">
            <a:avLst/>
          </a:prstGeom>
          <a:ln w="12700">
            <a:miter lim="400000"/>
          </a:ln>
        </p:spPr>
      </p:pic>
      <p:sp>
        <p:nvSpPr>
          <p:cNvPr id="99330" name="Title 1"/>
          <p:cNvSpPr>
            <a:spLocks noGrp="1"/>
          </p:cNvSpPr>
          <p:nvPr>
            <p:ph type="title"/>
          </p:nvPr>
        </p:nvSpPr>
        <p:spPr>
          <a:xfrm>
            <a:off x="667063" y="1"/>
            <a:ext cx="10119602" cy="993775"/>
          </a:xfrm>
        </p:spPr>
        <p:txBody>
          <a:bodyPr>
            <a:noAutofit/>
          </a:bodyPr>
          <a:lstStyle/>
          <a:p>
            <a:pPr eaLnBrk="1" hangingPunct="1">
              <a:defRPr/>
            </a:pPr>
            <a:r>
              <a:rPr lang="en-GB" sz="3200" dirty="0">
                <a:latin typeface="+mn-lt"/>
                <a:cs typeface="Arial" charset="0"/>
              </a:rPr>
              <a:t>  </a:t>
            </a:r>
            <a:r>
              <a:rPr lang="en-GB" sz="3200" b="1" dirty="0" err="1">
                <a:latin typeface="+mn-lt"/>
                <a:cs typeface="Arial" charset="0"/>
              </a:rPr>
              <a:t>Camicinal</a:t>
            </a:r>
            <a:r>
              <a:rPr lang="en-GB" sz="3200" b="1" dirty="0">
                <a:latin typeface="+mn-lt"/>
                <a:cs typeface="Arial" charset="0"/>
              </a:rPr>
              <a:t> (GSK962040</a:t>
            </a:r>
            <a:r>
              <a:rPr lang="en-GB" sz="3200" b="1" dirty="0" smtClean="0">
                <a:latin typeface="+mn-lt"/>
                <a:cs typeface="Arial" charset="0"/>
              </a:rPr>
              <a:t>) – A Novel Motilin </a:t>
            </a:r>
            <a:r>
              <a:rPr lang="en-GB" sz="3200" b="1" dirty="0">
                <a:latin typeface="+mn-lt"/>
                <a:cs typeface="Arial" charset="0"/>
              </a:rPr>
              <a:t>Agonist</a:t>
            </a:r>
          </a:p>
        </p:txBody>
      </p:sp>
      <p:sp>
        <p:nvSpPr>
          <p:cNvPr id="189442" name="Rectangle 2"/>
          <p:cNvSpPr>
            <a:spLocks noChangeArrowheads="1"/>
          </p:cNvSpPr>
          <p:nvPr/>
        </p:nvSpPr>
        <p:spPr bwMode="auto">
          <a:xfrm>
            <a:off x="1517662" y="-184666"/>
            <a:ext cx="184731" cy="369332"/>
          </a:xfrm>
          <a:prstGeom prst="rect">
            <a:avLst/>
          </a:prstGeom>
          <a:noFill/>
          <a:ln w="9525">
            <a:noFill/>
            <a:miter lim="800000"/>
            <a:headEnd/>
            <a:tailEnd/>
          </a:ln>
        </p:spPr>
        <p:txBody>
          <a:bodyPr wrap="none" anchor="ctr">
            <a:spAutoFit/>
          </a:bodyPr>
          <a:lstStyle/>
          <a:p>
            <a:endParaRPr lang="en-GB"/>
          </a:p>
        </p:txBody>
      </p:sp>
      <p:sp>
        <p:nvSpPr>
          <p:cNvPr id="189443" name="TextBox 6"/>
          <p:cNvSpPr txBox="1">
            <a:spLocks noChangeArrowheads="1"/>
          </p:cNvSpPr>
          <p:nvPr/>
        </p:nvSpPr>
        <p:spPr bwMode="auto">
          <a:xfrm>
            <a:off x="1318260" y="1313105"/>
            <a:ext cx="9617710" cy="5170646"/>
          </a:xfrm>
          <a:prstGeom prst="rect">
            <a:avLst/>
          </a:prstGeom>
          <a:noFill/>
          <a:ln w="9525">
            <a:noFill/>
            <a:miter lim="800000"/>
            <a:headEnd/>
            <a:tailEnd/>
          </a:ln>
        </p:spPr>
        <p:txBody>
          <a:bodyPr wrap="square">
            <a:spAutoFit/>
          </a:bodyPr>
          <a:lstStyle/>
          <a:p>
            <a:pPr>
              <a:buClr>
                <a:srgbClr val="13187B"/>
              </a:buClr>
              <a:buFont typeface="Wingdings" pitchFamily="2" charset="2"/>
              <a:buChar char="§"/>
            </a:pPr>
            <a:r>
              <a:rPr lang="en-US" sz="2400" dirty="0" smtClean="0"/>
              <a:t>Scientific </a:t>
            </a:r>
            <a:r>
              <a:rPr lang="en-US" sz="2400" dirty="0"/>
              <a:t>Advantages:</a:t>
            </a:r>
          </a:p>
          <a:p>
            <a:pPr marL="800100" lvl="1" indent="-342900">
              <a:buClr>
                <a:srgbClr val="13187B"/>
              </a:buClr>
              <a:buFont typeface="Arial" charset="0"/>
              <a:buChar char="•"/>
            </a:pPr>
            <a:r>
              <a:rPr lang="en-US" dirty="0"/>
              <a:t>Small, potent, specific motilin agonist</a:t>
            </a:r>
          </a:p>
          <a:p>
            <a:pPr marL="800100" lvl="1" indent="-342900">
              <a:buClr>
                <a:srgbClr val="13187B"/>
              </a:buClr>
              <a:buFont typeface="Arial" charset="0"/>
              <a:buChar char="•"/>
            </a:pPr>
            <a:r>
              <a:rPr lang="en-US" dirty="0"/>
              <a:t>Long PK and PD action: once daily dosing</a:t>
            </a:r>
          </a:p>
          <a:p>
            <a:pPr marL="800100" lvl="1" indent="-342900">
              <a:buClr>
                <a:srgbClr val="13187B"/>
              </a:buClr>
              <a:buFont typeface="Arial" charset="0"/>
              <a:buChar char="•"/>
            </a:pPr>
            <a:r>
              <a:rPr lang="en-US" dirty="0"/>
              <a:t>Good </a:t>
            </a:r>
            <a:r>
              <a:rPr lang="en-US" dirty="0" smtClean="0"/>
              <a:t>bioavailability </a:t>
            </a:r>
            <a:r>
              <a:rPr lang="en-US" dirty="0" err="1" smtClean="0"/>
              <a:t>enterally</a:t>
            </a:r>
            <a:r>
              <a:rPr lang="en-US" dirty="0" smtClean="0"/>
              <a:t>, </a:t>
            </a:r>
            <a:r>
              <a:rPr lang="en-US" dirty="0"/>
              <a:t>good solubility, no food effect</a:t>
            </a:r>
          </a:p>
          <a:p>
            <a:pPr marL="800100" lvl="1" indent="-342900">
              <a:buClr>
                <a:srgbClr val="13187B"/>
              </a:buClr>
              <a:buFont typeface="Arial" charset="0"/>
              <a:buChar char="•"/>
            </a:pPr>
            <a:r>
              <a:rPr lang="en-US" dirty="0"/>
              <a:t>Eliminated by multiple routes: Should be able to be used in patients with hepatic and renal insufficiencies (TBD)</a:t>
            </a:r>
          </a:p>
          <a:p>
            <a:pPr marL="800100" lvl="1" indent="-342900">
              <a:buClr>
                <a:srgbClr val="13187B"/>
              </a:buClr>
              <a:buFont typeface="Arial" charset="0"/>
              <a:buChar char="•"/>
            </a:pPr>
            <a:r>
              <a:rPr lang="en-US" dirty="0"/>
              <a:t>No </a:t>
            </a:r>
            <a:r>
              <a:rPr lang="en-US" dirty="0" err="1"/>
              <a:t>tachyphylaxis</a:t>
            </a:r>
            <a:r>
              <a:rPr lang="en-US" dirty="0"/>
              <a:t> to GE effect up to 14 days of administration</a:t>
            </a:r>
          </a:p>
          <a:p>
            <a:pPr marL="800100" lvl="1" indent="-342900">
              <a:buClr>
                <a:srgbClr val="13187B"/>
              </a:buClr>
              <a:buFont typeface="Arial" charset="0"/>
              <a:buChar char="•"/>
            </a:pPr>
            <a:r>
              <a:rPr lang="en-US" dirty="0"/>
              <a:t>Good safety profile: no significant effect on QT, LFTs to date</a:t>
            </a:r>
          </a:p>
          <a:p>
            <a:pPr marL="800100" indent="-342900">
              <a:buClr>
                <a:srgbClr val="13187B"/>
              </a:buClr>
              <a:buFont typeface="Arial" charset="0"/>
              <a:buChar char="•"/>
            </a:pPr>
            <a:endParaRPr lang="en-US" dirty="0" smtClean="0"/>
          </a:p>
          <a:p>
            <a:pPr marL="800100" indent="-342900">
              <a:buClr>
                <a:srgbClr val="13187B"/>
              </a:buClr>
              <a:buFont typeface="Arial" charset="0"/>
              <a:buChar char="•"/>
            </a:pPr>
            <a:endParaRPr lang="en-US" dirty="0"/>
          </a:p>
          <a:p>
            <a:pPr>
              <a:buClr>
                <a:srgbClr val="13187B"/>
              </a:buClr>
              <a:buFont typeface="Wingdings" pitchFamily="2" charset="2"/>
              <a:buChar char="§"/>
            </a:pPr>
            <a:r>
              <a:rPr lang="en-US" sz="2400" dirty="0"/>
              <a:t>GSK962040 has demonstrated safety and effectiveness in it’s ability to enhance gastric emptying in healthy </a:t>
            </a:r>
            <a:r>
              <a:rPr lang="en-US" sz="2400" dirty="0" smtClean="0"/>
              <a:t>volunteers and </a:t>
            </a:r>
            <a:r>
              <a:rPr lang="en-US" sz="2400" dirty="0"/>
              <a:t>patients with diabetic </a:t>
            </a:r>
            <a:r>
              <a:rPr lang="en-US" sz="2400" dirty="0" smtClean="0"/>
              <a:t>gastroparesis.</a:t>
            </a:r>
          </a:p>
          <a:p>
            <a:pPr>
              <a:buClr>
                <a:srgbClr val="13187B"/>
              </a:buClr>
              <a:buFont typeface="Wingdings" pitchFamily="2" charset="2"/>
              <a:buChar char="§"/>
            </a:pPr>
            <a:endParaRPr lang="en-US" sz="2400" dirty="0" smtClean="0"/>
          </a:p>
          <a:p>
            <a:pPr>
              <a:buClr>
                <a:srgbClr val="13187B"/>
              </a:buClr>
              <a:buFont typeface="Wingdings" pitchFamily="2" charset="2"/>
              <a:buChar char="§"/>
            </a:pPr>
            <a:r>
              <a:rPr lang="en-US" sz="2400" dirty="0" smtClean="0"/>
              <a:t>? Effect in patients </a:t>
            </a:r>
            <a:r>
              <a:rPr lang="en-US" sz="2400" dirty="0"/>
              <a:t>with enteral feeding intolerance. </a:t>
            </a:r>
          </a:p>
          <a:p>
            <a:pPr>
              <a:buClr>
                <a:srgbClr val="13187B"/>
              </a:buClr>
              <a:buFont typeface="Wingdings" pitchFamily="2" charset="2"/>
              <a:buChar char="§"/>
            </a:pPr>
            <a:endParaRPr lang="en-US" sz="2400" dirty="0"/>
          </a:p>
        </p:txBody>
      </p:sp>
      <p:sp>
        <p:nvSpPr>
          <p:cNvPr id="6" name="Shape 471"/>
          <p:cNvSpPr/>
          <p:nvPr/>
        </p:nvSpPr>
        <p:spPr>
          <a:xfrm flipV="1">
            <a:off x="249824" y="1076189"/>
            <a:ext cx="11458778" cy="3"/>
          </a:xfrm>
          <a:prstGeom prst="line">
            <a:avLst/>
          </a:prstGeom>
          <a:ln w="12700">
            <a:solidFill>
              <a:srgbClr val="31B6FD"/>
            </a:solidFill>
          </a:ln>
        </p:spPr>
        <p:txBody>
          <a:bodyPr lIns="0" tIns="0" rIns="0" bIns="0"/>
          <a:lstStyle/>
          <a:p>
            <a:pPr lvl="0" defTabSz="457200">
              <a:defRPr sz="1200"/>
            </a:pPr>
            <a:endParaRPr/>
          </a:p>
        </p:txBody>
      </p:sp>
      <p:pic>
        <p:nvPicPr>
          <p:cNvPr id="7" name="image9.png"/>
          <p:cNvPicPr/>
          <p:nvPr/>
        </p:nvPicPr>
        <p:blipFill>
          <a:blip r:embed="rId3">
            <a:extLst/>
          </a:blip>
          <a:stretch>
            <a:fillRect/>
          </a:stretch>
        </p:blipFill>
        <p:spPr>
          <a:xfrm>
            <a:off x="9946724" y="-448772"/>
            <a:ext cx="3523754" cy="1761877"/>
          </a:xfrm>
          <a:prstGeom prst="rect">
            <a:avLst/>
          </a:prstGeom>
          <a:ln w="12700">
            <a:miter lim="400000"/>
          </a:ln>
        </p:spPr>
      </p:pic>
    </p:spTree>
    <p:extLst>
      <p:ext uri="{BB962C8B-B14F-4D97-AF65-F5344CB8AC3E}">
        <p14:creationId xmlns:p14="http://schemas.microsoft.com/office/powerpoint/2010/main" val="413019995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1.jpeg"/>
          <p:cNvPicPr/>
          <p:nvPr/>
        </p:nvPicPr>
        <p:blipFill>
          <a:blip r:embed="rId2">
            <a:extLst/>
          </a:blip>
          <a:stretch>
            <a:fillRect/>
          </a:stretch>
        </p:blipFill>
        <p:spPr>
          <a:xfrm>
            <a:off x="0" y="0"/>
            <a:ext cx="12179300" cy="6858000"/>
          </a:xfrm>
          <a:prstGeom prst="rect">
            <a:avLst/>
          </a:prstGeom>
          <a:ln w="12700">
            <a:miter lim="400000"/>
          </a:ln>
        </p:spPr>
      </p:pic>
      <p:sp>
        <p:nvSpPr>
          <p:cNvPr id="114690" name="Title 1"/>
          <p:cNvSpPr>
            <a:spLocks noGrp="1"/>
          </p:cNvSpPr>
          <p:nvPr>
            <p:ph type="title" idx="4294967295"/>
          </p:nvPr>
        </p:nvSpPr>
        <p:spPr>
          <a:xfrm>
            <a:off x="753841" y="646891"/>
            <a:ext cx="10394156" cy="1143000"/>
          </a:xfrm>
        </p:spPr>
        <p:txBody>
          <a:bodyPr/>
          <a:lstStyle/>
          <a:p>
            <a:r>
              <a:rPr lang="en-CA" sz="2800" b="1" dirty="0"/>
              <a:t>Nutrition Adequacy Therapeutic Enhancement in </a:t>
            </a:r>
            <a:r>
              <a:rPr lang="en-CA" sz="2800" b="1" dirty="0" smtClean="0"/>
              <a:t>the Critically </a:t>
            </a:r>
            <a:r>
              <a:rPr lang="en-CA" sz="2800" b="1" dirty="0"/>
              <a:t>Ill: </a:t>
            </a:r>
            <a:r>
              <a:rPr lang="en-CA" sz="2800" b="1" dirty="0" smtClean="0"/>
              <a:t/>
            </a:r>
            <a:br>
              <a:rPr lang="en-CA" sz="2800" b="1" dirty="0" smtClean="0"/>
            </a:br>
            <a:r>
              <a:rPr lang="en-CA" sz="2800" b="1" dirty="0" smtClean="0"/>
              <a:t>A </a:t>
            </a:r>
            <a:r>
              <a:rPr lang="en-CA" sz="2800" b="1" dirty="0"/>
              <a:t>Randomized Double-Blind</a:t>
            </a:r>
            <a:r>
              <a:rPr lang="en-CA" sz="2800" b="1" dirty="0" smtClean="0"/>
              <a:t>, Placebo-Controlled </a:t>
            </a:r>
            <a:r>
              <a:rPr lang="en-CA" sz="2800" b="1" dirty="0"/>
              <a:t>Trial of the Motilin Receptor </a:t>
            </a:r>
            <a:r>
              <a:rPr lang="en-CA" sz="2800" b="1" dirty="0" smtClean="0"/>
              <a:t>Agonist </a:t>
            </a:r>
            <a:r>
              <a:rPr lang="en-CA" sz="2800" b="1" dirty="0" err="1" smtClean="0"/>
              <a:t>Camicinal</a:t>
            </a:r>
            <a:r>
              <a:rPr lang="en-CA" sz="2800" b="1" dirty="0" smtClean="0"/>
              <a:t> </a:t>
            </a:r>
            <a:r>
              <a:rPr lang="en-CA" sz="2800" b="1" dirty="0"/>
              <a:t>(GSK962040): The NUTRIATE Study</a:t>
            </a:r>
            <a:endParaRPr lang="en-US" altLang="en-US" sz="2800" dirty="0">
              <a:latin typeface="Britannic Bold" panose="020B0903060703020204" pitchFamily="34" charset="0"/>
            </a:endParaRPr>
          </a:p>
        </p:txBody>
      </p:sp>
      <p:sp>
        <p:nvSpPr>
          <p:cNvPr id="2" name="TextBox 1"/>
          <p:cNvSpPr txBox="1"/>
          <p:nvPr/>
        </p:nvSpPr>
        <p:spPr>
          <a:xfrm>
            <a:off x="978705" y="2056368"/>
            <a:ext cx="10387013" cy="341631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514350" indent="-514350">
              <a:buFont typeface="Arial" charset="0"/>
              <a:buChar char="•"/>
            </a:pPr>
            <a:r>
              <a:rPr lang="en-US" dirty="0" smtClean="0"/>
              <a:t>Randomized, placebo-controlled, multicenter trial</a:t>
            </a:r>
          </a:p>
          <a:p>
            <a:pPr marL="514350" indent="-514350">
              <a:buFont typeface="Arial" charset="0"/>
              <a:buChar char="•"/>
            </a:pPr>
            <a:endParaRPr lang="en-US" dirty="0"/>
          </a:p>
          <a:p>
            <a:pPr marL="514350" indent="-514350">
              <a:buFont typeface="Arial" charset="0"/>
              <a:buChar char="•"/>
            </a:pPr>
            <a:r>
              <a:rPr lang="en-US" dirty="0" smtClean="0"/>
              <a:t>Hypothesis: In </a:t>
            </a:r>
            <a:r>
              <a:rPr lang="en-US" dirty="0"/>
              <a:t>patients predisposed to </a:t>
            </a:r>
            <a:r>
              <a:rPr lang="en-US" dirty="0" smtClean="0"/>
              <a:t>feed-intolerance, does </a:t>
            </a:r>
            <a:r>
              <a:rPr lang="en-US" u="sng" dirty="0"/>
              <a:t>pre-emptive</a:t>
            </a:r>
            <a:r>
              <a:rPr lang="en-US" dirty="0"/>
              <a:t> </a:t>
            </a:r>
            <a:r>
              <a:rPr lang="en-US" dirty="0" err="1" smtClean="0"/>
              <a:t>camicinal</a:t>
            </a:r>
            <a:r>
              <a:rPr lang="en-US" dirty="0" smtClean="0"/>
              <a:t> improve </a:t>
            </a:r>
            <a:r>
              <a:rPr lang="en-US" dirty="0"/>
              <a:t>the provision of enteral nutrient</a:t>
            </a:r>
            <a:r>
              <a:rPr lang="en-US" dirty="0" smtClean="0"/>
              <a:t>?</a:t>
            </a:r>
          </a:p>
          <a:p>
            <a:pPr marL="514350" indent="-514350">
              <a:buFont typeface="Arial" charset="0"/>
              <a:buChar char="•"/>
            </a:pPr>
            <a:endParaRPr lang="en-US" dirty="0">
              <a:solidFill>
                <a:prstClr val="black"/>
              </a:solidFill>
            </a:endParaRPr>
          </a:p>
          <a:p>
            <a:pPr marL="514350" indent="-514350">
              <a:buFont typeface="Arial" charset="0"/>
              <a:buChar char="•"/>
            </a:pPr>
            <a:r>
              <a:rPr lang="en-US" dirty="0" smtClean="0">
                <a:solidFill>
                  <a:prstClr val="black"/>
                </a:solidFill>
              </a:rPr>
              <a:t>Recruited 84 (of 150) mechanically ventilated patients ‘at risk’ for intolerance:</a:t>
            </a:r>
          </a:p>
          <a:p>
            <a:pPr marL="971550" lvl="1" indent="-514350">
              <a:buFont typeface="Arial" panose="020B0604020202020204" pitchFamily="34" charset="0"/>
              <a:buChar char="•"/>
            </a:pPr>
            <a:r>
              <a:rPr lang="en-AU" dirty="0" smtClean="0">
                <a:solidFill>
                  <a:prstClr val="black"/>
                </a:solidFill>
              </a:rPr>
              <a:t>Need </a:t>
            </a:r>
            <a:r>
              <a:rPr lang="en-AU" dirty="0">
                <a:solidFill>
                  <a:prstClr val="black"/>
                </a:solidFill>
              </a:rPr>
              <a:t>for vasopressor </a:t>
            </a:r>
            <a:endParaRPr lang="en-AU" dirty="0" smtClean="0">
              <a:solidFill>
                <a:prstClr val="black"/>
              </a:solidFill>
            </a:endParaRPr>
          </a:p>
          <a:p>
            <a:pPr marL="971550" lvl="1" indent="-514350">
              <a:buFont typeface="Arial" panose="020B0604020202020204" pitchFamily="34" charset="0"/>
              <a:buChar char="•"/>
            </a:pPr>
            <a:r>
              <a:rPr lang="en-AU" dirty="0" smtClean="0">
                <a:solidFill>
                  <a:prstClr val="black"/>
                </a:solidFill>
              </a:rPr>
              <a:t>Admission </a:t>
            </a:r>
            <a:r>
              <a:rPr lang="en-AU" dirty="0">
                <a:solidFill>
                  <a:prstClr val="black"/>
                </a:solidFill>
              </a:rPr>
              <a:t>with multi-trauma (ISS &gt; 15)</a:t>
            </a:r>
          </a:p>
          <a:p>
            <a:pPr marL="971550" lvl="1" indent="-514350">
              <a:buFont typeface="Arial" panose="020B0604020202020204" pitchFamily="34" charset="0"/>
              <a:buChar char="•"/>
            </a:pPr>
            <a:r>
              <a:rPr lang="en-AU" dirty="0">
                <a:solidFill>
                  <a:prstClr val="black"/>
                </a:solidFill>
              </a:rPr>
              <a:t>Admission with brain injury with (GCS ≤12)</a:t>
            </a:r>
          </a:p>
          <a:p>
            <a:pPr marL="971550" lvl="1" indent="-514350">
              <a:buFont typeface="Arial" panose="020B0604020202020204" pitchFamily="34" charset="0"/>
              <a:buChar char="•"/>
            </a:pPr>
            <a:r>
              <a:rPr lang="en-AU" dirty="0">
                <a:solidFill>
                  <a:prstClr val="black"/>
                </a:solidFill>
              </a:rPr>
              <a:t>Received moderate to high opiate (morphine ≥ 2mg/h </a:t>
            </a:r>
            <a:r>
              <a:rPr lang="en-AU" dirty="0" smtClean="0">
                <a:solidFill>
                  <a:prstClr val="black"/>
                </a:solidFill>
              </a:rPr>
              <a:t>)</a:t>
            </a:r>
          </a:p>
          <a:p>
            <a:pPr marL="457200" lvl="1"/>
            <a:endParaRPr lang="en-AU" dirty="0">
              <a:solidFill>
                <a:prstClr val="black"/>
              </a:solidFill>
            </a:endParaRP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CA" sz="1800" b="0" i="0" u="none" strike="noStrike" cap="none" spc="0" normalizeH="0" baseline="0" dirty="0">
              <a:ln>
                <a:noFill/>
              </a:ln>
              <a:solidFill>
                <a:srgbClr val="000000"/>
              </a:solidFill>
              <a:effectLst/>
              <a:uFillTx/>
              <a:latin typeface="+mj-lt"/>
              <a:ea typeface="+mj-ea"/>
              <a:cs typeface="+mj-cs"/>
              <a:sym typeface="Helvetica"/>
            </a:endParaRPr>
          </a:p>
        </p:txBody>
      </p:sp>
      <p:sp>
        <p:nvSpPr>
          <p:cNvPr id="3" name="TextBox 2"/>
          <p:cNvSpPr txBox="1"/>
          <p:nvPr/>
        </p:nvSpPr>
        <p:spPr>
          <a:xfrm>
            <a:off x="9594057" y="6156994"/>
            <a:ext cx="2443162"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CA" sz="1800" b="0" i="0" u="none" strike="noStrike" cap="none" spc="0" normalizeH="0" baseline="0" dirty="0" smtClean="0">
                <a:ln>
                  <a:noFill/>
                </a:ln>
                <a:solidFill>
                  <a:srgbClr val="000000"/>
                </a:solidFill>
                <a:effectLst/>
                <a:uFillTx/>
                <a:latin typeface="+mj-lt"/>
                <a:ea typeface="+mj-ea"/>
                <a:cs typeface="+mj-cs"/>
                <a:sym typeface="Helvetica"/>
              </a:rPr>
              <a:t>Deane JPEN 2018</a:t>
            </a:r>
            <a:endParaRPr kumimoji="0" lang="en-CA" sz="1800" b="0" i="0" u="none" strike="noStrike" cap="none" spc="0" normalizeH="0" baseline="0" dirty="0">
              <a:ln>
                <a:noFill/>
              </a:ln>
              <a:solidFill>
                <a:srgbClr val="000000"/>
              </a:solidFill>
              <a:effectLst/>
              <a:uFillTx/>
              <a:latin typeface="+mj-lt"/>
              <a:ea typeface="+mj-ea"/>
              <a:cs typeface="+mj-cs"/>
              <a:sym typeface="Helvetica"/>
            </a:endParaRPr>
          </a:p>
        </p:txBody>
      </p:sp>
      <p:sp>
        <p:nvSpPr>
          <p:cNvPr id="7" name="Shape 471"/>
          <p:cNvSpPr/>
          <p:nvPr/>
        </p:nvSpPr>
        <p:spPr>
          <a:xfrm flipV="1">
            <a:off x="442812" y="1878715"/>
            <a:ext cx="11458778" cy="3"/>
          </a:xfrm>
          <a:prstGeom prst="line">
            <a:avLst/>
          </a:prstGeom>
          <a:ln w="12700">
            <a:solidFill>
              <a:srgbClr val="31B6FD"/>
            </a:solidFill>
          </a:ln>
        </p:spPr>
        <p:txBody>
          <a:bodyPr lIns="0" tIns="0" rIns="0" bIns="0"/>
          <a:lstStyle/>
          <a:p>
            <a:pPr lvl="0" defTabSz="457200">
              <a:defRPr sz="1200"/>
            </a:pPr>
            <a:endParaRPr/>
          </a:p>
        </p:txBody>
      </p:sp>
      <p:pic>
        <p:nvPicPr>
          <p:cNvPr id="8" name="image9.png"/>
          <p:cNvPicPr/>
          <p:nvPr/>
        </p:nvPicPr>
        <p:blipFill>
          <a:blip r:embed="rId3">
            <a:extLst/>
          </a:blip>
          <a:stretch>
            <a:fillRect/>
          </a:stretch>
        </p:blipFill>
        <p:spPr>
          <a:xfrm>
            <a:off x="9946724" y="-448772"/>
            <a:ext cx="3523754" cy="1761877"/>
          </a:xfrm>
          <a:prstGeom prst="rect">
            <a:avLst/>
          </a:prstGeom>
          <a:ln w="12700">
            <a:miter lim="400000"/>
          </a:ln>
        </p:spPr>
      </p:pic>
      <p:sp>
        <p:nvSpPr>
          <p:cNvPr id="9" name="Shape 474"/>
          <p:cNvSpPr/>
          <p:nvPr/>
        </p:nvSpPr>
        <p:spPr>
          <a:xfrm>
            <a:off x="900226" y="5455967"/>
            <a:ext cx="11001375" cy="369332"/>
          </a:xfrm>
          <a:prstGeom prst="rect">
            <a:avLst/>
          </a:prstGeom>
          <a:solidFill>
            <a:srgbClr val="004FE1"/>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2000">
                <a:solidFill>
                  <a:srgbClr val="FFFFFF"/>
                </a:solidFill>
                <a:latin typeface="+mn-lt"/>
                <a:ea typeface="+mn-ea"/>
                <a:cs typeface="+mn-cs"/>
                <a:sym typeface="Helvetica Neue"/>
              </a:defRPr>
            </a:lvl1pPr>
          </a:lstStyle>
          <a:p>
            <a:pPr lvl="0">
              <a:defRPr sz="1800">
                <a:solidFill>
                  <a:srgbClr val="000000"/>
                </a:solidFill>
              </a:defRPr>
            </a:pPr>
            <a:r>
              <a:rPr lang="en-CA" sz="2400" dirty="0" smtClean="0">
                <a:solidFill>
                  <a:schemeClr val="bg1"/>
                </a:solidFill>
              </a:rPr>
              <a:t>Trial Stopped Prematurely because of lack of treatment effect at Interim Analysis</a:t>
            </a:r>
            <a:endParaRPr sz="2400" dirty="0">
              <a:solidFill>
                <a:schemeClr val="bg1"/>
              </a:solidFill>
            </a:endParaRPr>
          </a:p>
        </p:txBody>
      </p:sp>
    </p:spTree>
    <p:extLst>
      <p:ext uri="{BB962C8B-B14F-4D97-AF65-F5344CB8AC3E}">
        <p14:creationId xmlns:p14="http://schemas.microsoft.com/office/powerpoint/2010/main" val="4266886904"/>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9" name="image11.jpeg"/>
          <p:cNvPicPr/>
          <p:nvPr/>
        </p:nvPicPr>
        <p:blipFill>
          <a:blip r:embed="rId2">
            <a:extLst/>
          </a:blip>
          <a:stretch>
            <a:fillRect/>
          </a:stretch>
        </p:blipFill>
        <p:spPr>
          <a:xfrm>
            <a:off x="0" y="0"/>
            <a:ext cx="12179300" cy="6858000"/>
          </a:xfrm>
          <a:prstGeom prst="rect">
            <a:avLst/>
          </a:prstGeom>
          <a:ln w="12700">
            <a:miter lim="400000"/>
          </a:ln>
        </p:spPr>
      </p:pic>
      <p:sp>
        <p:nvSpPr>
          <p:cNvPr id="470" name="Shape 470"/>
          <p:cNvSpPr/>
          <p:nvPr/>
        </p:nvSpPr>
        <p:spPr>
          <a:xfrm>
            <a:off x="770571" y="694104"/>
            <a:ext cx="9111265" cy="44319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wrap="square" lIns="0" tIns="0" rIns="0" bIns="0" anchor="ctr">
            <a:spAutoFit/>
          </a:bodyPr>
          <a:lstStyle>
            <a:lvl1pPr defTabSz="584200">
              <a:lnSpc>
                <a:spcPct val="90000"/>
              </a:lnSpc>
              <a:defRPr sz="3500" b="1" spc="-39">
                <a:solidFill>
                  <a:srgbClr val="0050E1"/>
                </a:solidFill>
                <a:latin typeface="+mn-lt"/>
                <a:ea typeface="+mn-ea"/>
                <a:cs typeface="+mn-cs"/>
                <a:sym typeface="Helvetica Neue"/>
              </a:defRPr>
            </a:lvl1pPr>
          </a:lstStyle>
          <a:p>
            <a:pPr algn="ctr"/>
            <a:r>
              <a:rPr lang="en-AU" sz="3200" dirty="0"/>
              <a:t>Primary outcome – provision of nutrient</a:t>
            </a:r>
            <a:endParaRPr lang="en-US" sz="3200" dirty="0"/>
          </a:p>
        </p:txBody>
      </p:sp>
      <p:sp>
        <p:nvSpPr>
          <p:cNvPr id="471" name="Shape 471"/>
          <p:cNvSpPr/>
          <p:nvPr/>
        </p:nvSpPr>
        <p:spPr>
          <a:xfrm flipV="1">
            <a:off x="785412" y="1468719"/>
            <a:ext cx="11458778" cy="3"/>
          </a:xfrm>
          <a:prstGeom prst="line">
            <a:avLst/>
          </a:prstGeom>
          <a:ln w="12700">
            <a:solidFill>
              <a:srgbClr val="31B6FD"/>
            </a:solidFill>
          </a:ln>
        </p:spPr>
        <p:txBody>
          <a:bodyPr lIns="0" tIns="0" rIns="0" bIns="0"/>
          <a:lstStyle/>
          <a:p>
            <a:pPr lvl="0" defTabSz="457200">
              <a:defRPr sz="1200"/>
            </a:pPr>
            <a:endParaRPr/>
          </a:p>
        </p:txBody>
      </p:sp>
      <p:pic>
        <p:nvPicPr>
          <p:cNvPr id="472" name="image9.png"/>
          <p:cNvPicPr/>
          <p:nvPr/>
        </p:nvPicPr>
        <p:blipFill>
          <a:blip r:embed="rId3">
            <a:extLst/>
          </a:blip>
          <a:stretch>
            <a:fillRect/>
          </a:stretch>
        </p:blipFill>
        <p:spPr>
          <a:xfrm>
            <a:off x="9946724" y="-448772"/>
            <a:ext cx="3523754" cy="1761877"/>
          </a:xfrm>
          <a:prstGeom prst="rect">
            <a:avLst/>
          </a:prstGeom>
          <a:ln w="12700">
            <a:miter lim="400000"/>
          </a:ln>
        </p:spPr>
      </p:pic>
      <p:sp>
        <p:nvSpPr>
          <p:cNvPr id="10" name="TextBox 9"/>
          <p:cNvSpPr txBox="1"/>
          <p:nvPr/>
        </p:nvSpPr>
        <p:spPr>
          <a:xfrm>
            <a:off x="1485900" y="1761882"/>
            <a:ext cx="8751484" cy="3046988"/>
          </a:xfrm>
          <a:prstGeom prst="rect">
            <a:avLst/>
          </a:prstGeom>
          <a:noFill/>
        </p:spPr>
        <p:txBody>
          <a:bodyPr wrap="square" rtlCol="0">
            <a:spAutoFit/>
          </a:bodyPr>
          <a:lstStyle/>
          <a:p>
            <a:pPr marL="514350" indent="-514350">
              <a:buFont typeface="Arial" panose="020B0604020202020204" pitchFamily="34" charset="0"/>
              <a:buChar char="•"/>
            </a:pPr>
            <a:r>
              <a:rPr lang="en-US" sz="3200" dirty="0" err="1" smtClean="0"/>
              <a:t>Camicinal</a:t>
            </a:r>
            <a:r>
              <a:rPr lang="en-US" sz="3200" dirty="0"/>
              <a:t>: 77% </a:t>
            </a:r>
            <a:r>
              <a:rPr lang="en-US" sz="3200" dirty="0" smtClean="0"/>
              <a:t> of goal (95</a:t>
            </a:r>
            <a:r>
              <a:rPr lang="en-US" sz="3200" dirty="0"/>
              <a:t>% CI 71, 83</a:t>
            </a:r>
            <a:r>
              <a:rPr lang="en-US" sz="3200" dirty="0" smtClean="0"/>
              <a:t>)</a:t>
            </a:r>
          </a:p>
          <a:p>
            <a:pPr marL="514350" indent="-514350">
              <a:buFont typeface="Arial" panose="020B0604020202020204" pitchFamily="34" charset="0"/>
              <a:buChar char="•"/>
            </a:pPr>
            <a:endParaRPr lang="en-US" sz="3200" dirty="0"/>
          </a:p>
          <a:p>
            <a:pPr marL="514350" indent="-514350">
              <a:buFont typeface="Arial" panose="020B0604020202020204" pitchFamily="34" charset="0"/>
              <a:buChar char="•"/>
            </a:pPr>
            <a:r>
              <a:rPr lang="en-US" sz="3200" dirty="0"/>
              <a:t>P</a:t>
            </a:r>
            <a:r>
              <a:rPr lang="en-US" sz="3200" dirty="0" smtClean="0"/>
              <a:t>lacebo</a:t>
            </a:r>
            <a:r>
              <a:rPr lang="en-US" sz="3200" dirty="0"/>
              <a:t>: 68</a:t>
            </a:r>
            <a:r>
              <a:rPr lang="en-US" sz="3200" dirty="0" smtClean="0"/>
              <a:t>% of goal </a:t>
            </a:r>
            <a:r>
              <a:rPr lang="en-US" sz="3200" dirty="0"/>
              <a:t>(95% CI 58, 78</a:t>
            </a:r>
            <a:r>
              <a:rPr lang="en-US" sz="3200" dirty="0" smtClean="0"/>
              <a:t>) </a:t>
            </a:r>
          </a:p>
          <a:p>
            <a:pPr marL="514350" indent="-514350">
              <a:buFont typeface="Arial" panose="020B0604020202020204" pitchFamily="34" charset="0"/>
              <a:buChar char="•"/>
            </a:pPr>
            <a:endParaRPr lang="en-US" sz="3200" dirty="0"/>
          </a:p>
          <a:p>
            <a:pPr marL="514350" indent="-514350">
              <a:buFont typeface="Arial" panose="020B0604020202020204" pitchFamily="34" charset="0"/>
              <a:buChar char="•"/>
            </a:pPr>
            <a:r>
              <a:rPr lang="en-US" sz="3200" dirty="0"/>
              <a:t>M</a:t>
            </a:r>
            <a:r>
              <a:rPr lang="en-US" sz="3200" dirty="0" smtClean="0"/>
              <a:t>ean difference: </a:t>
            </a:r>
            <a:r>
              <a:rPr lang="en-US" sz="3200" dirty="0"/>
              <a:t>9% (95% CI -5, 23); P=0.21</a:t>
            </a:r>
            <a:endParaRPr lang="en-AU" sz="3200" dirty="0">
              <a:solidFill>
                <a:prstClr val="black"/>
              </a:solidFill>
            </a:endParaRPr>
          </a:p>
        </p:txBody>
      </p:sp>
      <p:sp>
        <p:nvSpPr>
          <p:cNvPr id="2" name="TextBox 1"/>
          <p:cNvSpPr txBox="1"/>
          <p:nvPr/>
        </p:nvSpPr>
        <p:spPr>
          <a:xfrm>
            <a:off x="2023782" y="5244371"/>
            <a:ext cx="6723530" cy="461661"/>
          </a:xfrm>
          <a:prstGeom prst="rect">
            <a:avLst/>
          </a:prstGeom>
          <a:solidFill>
            <a:srgbClr val="0066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CA" sz="2400" b="0" i="0" u="none" strike="noStrike" cap="none" spc="0" normalizeH="0" baseline="0" dirty="0" smtClean="0">
                <a:ln>
                  <a:noFill/>
                </a:ln>
                <a:solidFill>
                  <a:schemeClr val="bg1"/>
                </a:solidFill>
                <a:effectLst/>
                <a:uFillTx/>
                <a:latin typeface="+mj-lt"/>
                <a:ea typeface="+mj-ea"/>
                <a:cs typeface="+mj-cs"/>
                <a:sym typeface="Helvetica"/>
              </a:rPr>
              <a:t>Incidence of EFI=15% in both groups</a:t>
            </a:r>
            <a:endParaRPr kumimoji="0" lang="en-CA" sz="2400" b="0" i="0" u="none" strike="noStrike" cap="none" spc="0" normalizeH="0" baseline="0" dirty="0">
              <a:ln>
                <a:noFill/>
              </a:ln>
              <a:solidFill>
                <a:schemeClr val="bg1"/>
              </a:solidFill>
              <a:effectLst/>
              <a:uFillTx/>
              <a:latin typeface="+mj-lt"/>
              <a:ea typeface="+mj-ea"/>
              <a:cs typeface="+mj-cs"/>
              <a:sym typeface="Helvetica"/>
            </a:endParaRPr>
          </a:p>
        </p:txBody>
      </p:sp>
      <p:sp>
        <p:nvSpPr>
          <p:cNvPr id="8" name="TextBox 7"/>
          <p:cNvSpPr txBox="1"/>
          <p:nvPr/>
        </p:nvSpPr>
        <p:spPr>
          <a:xfrm>
            <a:off x="9594057" y="6156994"/>
            <a:ext cx="2443162"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CA" sz="1800" b="0" i="0" u="none" strike="noStrike" cap="none" spc="0" normalizeH="0" baseline="0" dirty="0" smtClean="0">
                <a:ln>
                  <a:noFill/>
                </a:ln>
                <a:solidFill>
                  <a:srgbClr val="000000"/>
                </a:solidFill>
                <a:effectLst/>
                <a:uFillTx/>
                <a:latin typeface="+mj-lt"/>
                <a:ea typeface="+mj-ea"/>
                <a:cs typeface="+mj-cs"/>
                <a:sym typeface="Helvetica"/>
              </a:rPr>
              <a:t>Deane JPEN 2018</a:t>
            </a:r>
            <a:endParaRPr kumimoji="0" lang="en-CA" sz="1800" b="0" i="0" u="none" strike="noStrike" cap="none" spc="0" normalizeH="0" baseline="0" dirty="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3397373127"/>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image10.jpeg"/>
          <p:cNvPicPr/>
          <p:nvPr/>
        </p:nvPicPr>
        <p:blipFill>
          <a:blip r:embed="rId3">
            <a:extLst/>
          </a:blip>
          <a:stretch>
            <a:fillRect/>
          </a:stretch>
        </p:blipFill>
        <p:spPr>
          <a:xfrm>
            <a:off x="0" y="0"/>
            <a:ext cx="12179300" cy="6858000"/>
          </a:xfrm>
          <a:prstGeom prst="rect">
            <a:avLst/>
          </a:prstGeom>
          <a:ln w="12700">
            <a:miter lim="400000"/>
          </a:ln>
        </p:spPr>
      </p:pic>
      <p:sp>
        <p:nvSpPr>
          <p:cNvPr id="273" name="Shape 273"/>
          <p:cNvSpPr/>
          <p:nvPr/>
        </p:nvSpPr>
        <p:spPr>
          <a:xfrm>
            <a:off x="4142845" y="4892447"/>
            <a:ext cx="6760155" cy="1390854"/>
          </a:xfrm>
          <a:prstGeom prst="rect">
            <a:avLst/>
          </a:prstGeom>
          <a:solidFill>
            <a:srgbClr val="073E87"/>
          </a:solidFill>
          <a:ln w="12700">
            <a:miter lim="400000"/>
          </a:ln>
          <a:effectLst>
            <a:outerShdw blurRad="50800" dist="38100" dir="5400000" rotWithShape="0">
              <a:srgbClr val="000000">
                <a:alpha val="35000"/>
              </a:srgbClr>
            </a:outerShdw>
          </a:effectLst>
        </p:spPr>
        <p:txBody>
          <a:bodyPr lIns="0" tIns="0" rIns="0" bIns="0" anchor="ctr"/>
          <a:lstStyle/>
          <a:p>
            <a:pPr lvl="0">
              <a:defRPr>
                <a:latin typeface="Rockwell"/>
                <a:ea typeface="Rockwell"/>
                <a:cs typeface="Rockwell"/>
                <a:sym typeface="Rockwell"/>
              </a:defRPr>
            </a:pPr>
            <a:endParaRPr/>
          </a:p>
        </p:txBody>
      </p:sp>
      <p:sp>
        <p:nvSpPr>
          <p:cNvPr id="274" name="Shape 274"/>
          <p:cNvSpPr/>
          <p:nvPr/>
        </p:nvSpPr>
        <p:spPr>
          <a:xfrm>
            <a:off x="770570" y="544163"/>
            <a:ext cx="13381628" cy="969496"/>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p>
            <a:pPr lvl="0" defTabSz="584200">
              <a:lnSpc>
                <a:spcPct val="90000"/>
              </a:lnSpc>
            </a:pPr>
            <a:r>
              <a:rPr sz="3500" b="1" spc="-39" dirty="0">
                <a:solidFill>
                  <a:srgbClr val="0050E1"/>
                </a:solidFill>
              </a:rPr>
              <a:t>A Multi-Pronged Approach:</a:t>
            </a:r>
            <a:br>
              <a:rPr sz="3500" b="1" spc="-39" dirty="0">
                <a:solidFill>
                  <a:srgbClr val="0050E1"/>
                </a:solidFill>
              </a:rPr>
            </a:br>
            <a:r>
              <a:rPr sz="3500" b="1" spc="-39" dirty="0">
                <a:solidFill>
                  <a:srgbClr val="0050E1"/>
                </a:solidFill>
              </a:rPr>
              <a:t>Strategies for Combating </a:t>
            </a:r>
            <a:r>
              <a:rPr lang="en-CA" sz="3500" b="1" spc="-39" dirty="0" smtClean="0">
                <a:solidFill>
                  <a:srgbClr val="0050E1"/>
                </a:solidFill>
              </a:rPr>
              <a:t>Iatrogenic </a:t>
            </a:r>
            <a:r>
              <a:rPr lang="en-CA" sz="3500" b="1" spc="-39" dirty="0" err="1" smtClean="0">
                <a:solidFill>
                  <a:srgbClr val="0050E1"/>
                </a:solidFill>
              </a:rPr>
              <a:t>Underfeeeding</a:t>
            </a:r>
            <a:endParaRPr sz="3500" b="1" spc="-39" dirty="0">
              <a:solidFill>
                <a:srgbClr val="0050E1"/>
              </a:solidFill>
            </a:endParaRPr>
          </a:p>
        </p:txBody>
      </p:sp>
      <p:sp>
        <p:nvSpPr>
          <p:cNvPr id="275" name="Shape 275"/>
          <p:cNvSpPr/>
          <p:nvPr/>
        </p:nvSpPr>
        <p:spPr>
          <a:xfrm>
            <a:off x="1592288" y="2232430"/>
            <a:ext cx="1812248" cy="6155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spcBef>
                <a:spcPts val="800"/>
              </a:spcBef>
              <a:defRPr sz="2000"/>
            </a:lvl1pPr>
          </a:lstStyle>
          <a:p>
            <a:pPr lvl="0">
              <a:defRPr sz="1800"/>
            </a:pPr>
            <a:r>
              <a:rPr sz="2000"/>
              <a:t>*Delayed Feeding</a:t>
            </a:r>
          </a:p>
        </p:txBody>
      </p:sp>
      <p:sp>
        <p:nvSpPr>
          <p:cNvPr id="276" name="Shape 276"/>
          <p:cNvSpPr/>
          <p:nvPr/>
        </p:nvSpPr>
        <p:spPr>
          <a:xfrm>
            <a:off x="1243527" y="3738739"/>
            <a:ext cx="2183085" cy="6155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spcBef>
                <a:spcPts val="800"/>
              </a:spcBef>
              <a:defRPr sz="2000"/>
            </a:lvl1pPr>
          </a:lstStyle>
          <a:p>
            <a:pPr lvl="0">
              <a:defRPr sz="1800"/>
            </a:pPr>
            <a:r>
              <a:rPr sz="2000"/>
              <a:t>*Inadequate Nutrition</a:t>
            </a:r>
          </a:p>
        </p:txBody>
      </p:sp>
      <p:sp>
        <p:nvSpPr>
          <p:cNvPr id="277" name="Shape 277"/>
          <p:cNvSpPr/>
          <p:nvPr/>
        </p:nvSpPr>
        <p:spPr>
          <a:xfrm>
            <a:off x="1323356" y="5345510"/>
            <a:ext cx="2073188" cy="6155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r">
              <a:spcBef>
                <a:spcPts val="800"/>
              </a:spcBef>
            </a:pPr>
            <a:r>
              <a:rPr sz="2000"/>
              <a:t>*Fragmented </a:t>
            </a:r>
            <a:br>
              <a:rPr sz="2000"/>
            </a:br>
            <a:r>
              <a:rPr sz="2000"/>
              <a:t>Care</a:t>
            </a:r>
          </a:p>
        </p:txBody>
      </p:sp>
      <p:sp>
        <p:nvSpPr>
          <p:cNvPr id="278" name="Shape 278"/>
          <p:cNvSpPr/>
          <p:nvPr/>
        </p:nvSpPr>
        <p:spPr>
          <a:xfrm rot="5400000" flipH="1">
            <a:off x="3483359" y="5534315"/>
            <a:ext cx="564695" cy="237943"/>
          </a:xfrm>
          <a:prstGeom prst="triangle">
            <a:avLst/>
          </a:prstGeom>
          <a:solidFill/>
          <a:ln w="12700">
            <a:miter lim="400000"/>
          </a:ln>
        </p:spPr>
        <p:txBody>
          <a:bodyPr lIns="0" tIns="0" rIns="0" bIns="0"/>
          <a:lstStyle/>
          <a:p>
            <a:pPr lvl="0" algn="ctr">
              <a:defRPr>
                <a:solidFill>
                  <a:srgbClr val="FFFFFF"/>
                </a:solidFill>
                <a:latin typeface="Rockwell"/>
                <a:ea typeface="Rockwell"/>
                <a:cs typeface="Rockwell"/>
                <a:sym typeface="Rockwell"/>
              </a:defRPr>
            </a:pPr>
            <a:endParaRPr/>
          </a:p>
        </p:txBody>
      </p:sp>
      <p:sp>
        <p:nvSpPr>
          <p:cNvPr id="279" name="Shape 279"/>
          <p:cNvSpPr/>
          <p:nvPr/>
        </p:nvSpPr>
        <p:spPr>
          <a:xfrm rot="5400000" flipH="1">
            <a:off x="3452561" y="3932838"/>
            <a:ext cx="642271" cy="237943"/>
          </a:xfrm>
          <a:prstGeom prst="triangle">
            <a:avLst/>
          </a:prstGeom>
          <a:solidFill/>
          <a:ln w="12700">
            <a:miter lim="400000"/>
          </a:ln>
        </p:spPr>
        <p:txBody>
          <a:bodyPr lIns="0" tIns="0" rIns="0" bIns="0"/>
          <a:lstStyle/>
          <a:p>
            <a:pPr lvl="0" algn="ctr">
              <a:defRPr>
                <a:solidFill>
                  <a:srgbClr val="FFFFFF"/>
                </a:solidFill>
                <a:latin typeface="Rockwell"/>
                <a:ea typeface="Rockwell"/>
                <a:cs typeface="Rockwell"/>
                <a:sym typeface="Rockwell"/>
              </a:defRPr>
            </a:pPr>
            <a:endParaRPr/>
          </a:p>
        </p:txBody>
      </p:sp>
      <p:sp>
        <p:nvSpPr>
          <p:cNvPr id="280" name="Shape 280"/>
          <p:cNvSpPr/>
          <p:nvPr/>
        </p:nvSpPr>
        <p:spPr>
          <a:xfrm rot="5400000" flipH="1">
            <a:off x="3491338" y="2416619"/>
            <a:ext cx="564694" cy="237943"/>
          </a:xfrm>
          <a:prstGeom prst="triangle">
            <a:avLst/>
          </a:prstGeom>
          <a:solidFill/>
          <a:ln w="12700">
            <a:miter lim="400000"/>
          </a:ln>
        </p:spPr>
        <p:txBody>
          <a:bodyPr lIns="0" tIns="0" rIns="0" bIns="0"/>
          <a:lstStyle/>
          <a:p>
            <a:pPr lvl="0" algn="ctr">
              <a:defRPr>
                <a:latin typeface="Rockwell"/>
                <a:ea typeface="Rockwell"/>
                <a:cs typeface="Rockwell"/>
                <a:sym typeface="Rockwell"/>
              </a:defRPr>
            </a:pPr>
            <a:endParaRPr/>
          </a:p>
        </p:txBody>
      </p:sp>
      <p:sp>
        <p:nvSpPr>
          <p:cNvPr id="281" name="Shape 281"/>
          <p:cNvSpPr/>
          <p:nvPr/>
        </p:nvSpPr>
        <p:spPr>
          <a:xfrm>
            <a:off x="1428791" y="1671462"/>
            <a:ext cx="2073188" cy="3101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spcBef>
                <a:spcPts val="800"/>
              </a:spcBef>
              <a:defRPr sz="2000" b="1"/>
            </a:lvl1pPr>
          </a:lstStyle>
          <a:p>
            <a:pPr lvl="0">
              <a:defRPr sz="1800" b="0"/>
            </a:pPr>
            <a:r>
              <a:rPr sz="2000" b="1"/>
              <a:t>*PROBLEMS</a:t>
            </a:r>
          </a:p>
        </p:txBody>
      </p:sp>
      <p:sp>
        <p:nvSpPr>
          <p:cNvPr id="282" name="Shape 282"/>
          <p:cNvSpPr/>
          <p:nvPr/>
        </p:nvSpPr>
        <p:spPr>
          <a:xfrm>
            <a:off x="4342198" y="5008099"/>
            <a:ext cx="4763479" cy="1034125"/>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indent="179359" defTabSz="457200">
              <a:lnSpc>
                <a:spcPct val="85000"/>
              </a:lnSpc>
              <a:spcBef>
                <a:spcPts val="600"/>
              </a:spcBef>
            </a:pPr>
            <a:r>
              <a:rPr sz="2400" dirty="0">
                <a:solidFill>
                  <a:srgbClr val="FFFFFF"/>
                </a:solidFill>
              </a:rPr>
              <a:t>Sustained Nutrition</a:t>
            </a:r>
            <a:endParaRPr sz="4200" dirty="0">
              <a:solidFill>
                <a:srgbClr val="FFFFFF"/>
              </a:solidFill>
              <a:latin typeface="Rockwell"/>
              <a:ea typeface="Rockwell"/>
              <a:cs typeface="Rockwell"/>
              <a:sym typeface="Rockwell"/>
            </a:endParaRPr>
          </a:p>
          <a:p>
            <a:pPr marL="285750" lvl="0" indent="-285750">
              <a:lnSpc>
                <a:spcPct val="85000"/>
              </a:lnSpc>
              <a:buFont typeface="Arial" panose="020B0604020202020204" pitchFamily="34" charset="0"/>
              <a:buChar char="•"/>
            </a:pPr>
            <a:r>
              <a:rPr sz="1600" dirty="0">
                <a:solidFill>
                  <a:srgbClr val="FFFFFF"/>
                </a:solidFill>
              </a:rPr>
              <a:t>Provide technology and educational solutions </a:t>
            </a:r>
            <a:br>
              <a:rPr sz="1600" dirty="0">
                <a:solidFill>
                  <a:srgbClr val="FFFFFF"/>
                </a:solidFill>
              </a:rPr>
            </a:br>
            <a:r>
              <a:rPr sz="1600" dirty="0">
                <a:solidFill>
                  <a:srgbClr val="FFFFFF"/>
                </a:solidFill>
              </a:rPr>
              <a:t>across the care continuum to promote sustained</a:t>
            </a:r>
            <a:br>
              <a:rPr sz="1600" dirty="0">
                <a:solidFill>
                  <a:srgbClr val="FFFFFF"/>
                </a:solidFill>
              </a:rPr>
            </a:br>
            <a:r>
              <a:rPr sz="1600" dirty="0">
                <a:solidFill>
                  <a:srgbClr val="FFFFFF"/>
                </a:solidFill>
              </a:rPr>
              <a:t>nutrition therapy (OPTICS)</a:t>
            </a:r>
          </a:p>
        </p:txBody>
      </p:sp>
      <p:sp>
        <p:nvSpPr>
          <p:cNvPr id="283" name="Shape 283"/>
          <p:cNvSpPr/>
          <p:nvPr/>
        </p:nvSpPr>
        <p:spPr>
          <a:xfrm>
            <a:off x="4142845" y="3154835"/>
            <a:ext cx="6760155" cy="1783352"/>
          </a:xfrm>
          <a:prstGeom prst="rect">
            <a:avLst/>
          </a:prstGeom>
          <a:solidFill>
            <a:srgbClr val="31B6FD"/>
          </a:solidFill>
          <a:ln w="12700">
            <a:miter lim="400000"/>
          </a:ln>
          <a:effectLst>
            <a:outerShdw blurRad="50800" dist="38100" dir="5400000" rotWithShape="0">
              <a:srgbClr val="000000">
                <a:alpha val="35000"/>
              </a:srgbClr>
            </a:outerShdw>
          </a:effectLst>
        </p:spPr>
        <p:txBody>
          <a:bodyPr lIns="0" tIns="0" rIns="0" bIns="0" anchor="ctr"/>
          <a:lstStyle/>
          <a:p>
            <a:pPr lvl="0">
              <a:defRPr>
                <a:latin typeface="Rockwell"/>
                <a:ea typeface="Rockwell"/>
                <a:cs typeface="Rockwell"/>
                <a:sym typeface="Rockwell"/>
              </a:defRPr>
            </a:pPr>
            <a:endParaRPr/>
          </a:p>
        </p:txBody>
      </p:sp>
      <p:sp>
        <p:nvSpPr>
          <p:cNvPr id="284" name="Shape 284"/>
          <p:cNvSpPr/>
          <p:nvPr/>
        </p:nvSpPr>
        <p:spPr>
          <a:xfrm>
            <a:off x="4342186" y="2912508"/>
            <a:ext cx="4685332" cy="1962312"/>
          </a:xfrm>
          <a:prstGeom prst="rect">
            <a:avLst/>
          </a:prstGeom>
          <a:ln w="12700">
            <a:miter lim="400000"/>
          </a:ln>
          <a:extLst>
            <a:ext uri="{C572A759-6A51-4108-AA02-DFA0A04FC94B}">
              <ma14:wrappingTextBoxFlag xmlns:ma14="http://schemas.microsoft.com/office/mac/drawingml/2011/main" xmlns="" val="1"/>
            </a:ext>
          </a:extLst>
        </p:spPr>
        <p:txBody>
          <a:bodyPr lIns="26787" tIns="26787" rIns="26787" bIns="26787" anchor="ctr">
            <a:spAutoFit/>
          </a:bodyPr>
          <a:lstStyle/>
          <a:p>
            <a:pPr lvl="0" indent="179359" defTabSz="457200">
              <a:lnSpc>
                <a:spcPct val="85000"/>
              </a:lnSpc>
              <a:spcBef>
                <a:spcPts val="600"/>
              </a:spcBef>
            </a:pPr>
            <a:endParaRPr sz="2400" dirty="0">
              <a:solidFill>
                <a:srgbClr val="FFFFFF"/>
              </a:solidFill>
              <a:latin typeface="Rockwell"/>
              <a:ea typeface="Rockwell"/>
              <a:cs typeface="Rockwell"/>
              <a:sym typeface="Rockwell"/>
            </a:endParaRPr>
          </a:p>
          <a:p>
            <a:pPr lvl="0" indent="179359" defTabSz="457200">
              <a:lnSpc>
                <a:spcPct val="85000"/>
              </a:lnSpc>
              <a:spcBef>
                <a:spcPts val="600"/>
              </a:spcBef>
            </a:pPr>
            <a:r>
              <a:rPr sz="2000" dirty="0">
                <a:solidFill>
                  <a:srgbClr val="FFFFFF"/>
                </a:solidFill>
              </a:rPr>
              <a:t>Optimal Delivery</a:t>
            </a:r>
            <a:endParaRPr sz="2000" dirty="0">
              <a:latin typeface="Rockwell"/>
              <a:ea typeface="Rockwell"/>
              <a:cs typeface="Rockwell"/>
              <a:sym typeface="Rockwell"/>
            </a:endParaRPr>
          </a:p>
          <a:p>
            <a:pPr marL="433359" lvl="0" indent="-254000" defTabSz="457200">
              <a:lnSpc>
                <a:spcPct val="85000"/>
              </a:lnSpc>
              <a:buClr>
                <a:srgbClr val="FFFFFF"/>
              </a:buClr>
              <a:buSzPct val="100000"/>
              <a:buFont typeface="Arial"/>
              <a:buChar char="•"/>
            </a:pPr>
            <a:r>
              <a:rPr sz="1600" dirty="0">
                <a:solidFill>
                  <a:srgbClr val="FFFFFF"/>
                </a:solidFill>
              </a:rPr>
              <a:t>Second generation feeding protocols</a:t>
            </a:r>
            <a:endParaRPr sz="1600" dirty="0">
              <a:latin typeface="Rockwell"/>
              <a:ea typeface="Rockwell"/>
              <a:cs typeface="Rockwell"/>
              <a:sym typeface="Rockwell"/>
            </a:endParaRPr>
          </a:p>
          <a:p>
            <a:pPr marL="433359" lvl="0" indent="-254000" defTabSz="457200">
              <a:lnSpc>
                <a:spcPct val="85000"/>
              </a:lnSpc>
              <a:buClr>
                <a:srgbClr val="FFFFFF"/>
              </a:buClr>
              <a:buSzPct val="100000"/>
              <a:buFont typeface="Arial"/>
              <a:buChar char="•"/>
            </a:pPr>
            <a:r>
              <a:rPr sz="1600" dirty="0">
                <a:solidFill>
                  <a:srgbClr val="FFFFFF"/>
                </a:solidFill>
              </a:rPr>
              <a:t>Smart Pump Solutions</a:t>
            </a:r>
            <a:endParaRPr sz="1600" dirty="0">
              <a:latin typeface="Rockwell"/>
              <a:ea typeface="Rockwell"/>
              <a:cs typeface="Rockwell"/>
              <a:sym typeface="Rockwell"/>
            </a:endParaRPr>
          </a:p>
          <a:p>
            <a:pPr marL="433359" lvl="0" indent="-254000" defTabSz="457200">
              <a:lnSpc>
                <a:spcPct val="85000"/>
              </a:lnSpc>
              <a:buClr>
                <a:srgbClr val="FFFFFF"/>
              </a:buClr>
              <a:buSzPct val="100000"/>
              <a:buFont typeface="Arial"/>
              <a:buChar char="•"/>
            </a:pPr>
            <a:r>
              <a:rPr sz="1600" dirty="0">
                <a:solidFill>
                  <a:srgbClr val="FFFFFF"/>
                </a:solidFill>
              </a:rPr>
              <a:t>Integrated Nutrition Monitoring Platform (INFORM)</a:t>
            </a:r>
            <a:endParaRPr sz="1600" dirty="0">
              <a:latin typeface="Rockwell"/>
              <a:ea typeface="Rockwell"/>
              <a:cs typeface="Rockwell"/>
              <a:sym typeface="Rockwell"/>
            </a:endParaRPr>
          </a:p>
          <a:p>
            <a:pPr marL="433359" lvl="0" indent="-254000" defTabSz="457200">
              <a:lnSpc>
                <a:spcPct val="85000"/>
              </a:lnSpc>
              <a:buClr>
                <a:srgbClr val="FFFFFF"/>
              </a:buClr>
              <a:buSzPct val="100000"/>
              <a:buFont typeface="Arial"/>
              <a:buChar char="•"/>
            </a:pPr>
            <a:r>
              <a:rPr lang="en-CA" sz="1600" dirty="0" smtClean="0">
                <a:solidFill>
                  <a:srgbClr val="FFFFFF"/>
                </a:solidFill>
              </a:rPr>
              <a:t>Therapeutic interventions to prevent and treat ‘</a:t>
            </a:r>
            <a:r>
              <a:rPr lang="en-CA" sz="1600" dirty="0" err="1" smtClean="0">
                <a:solidFill>
                  <a:srgbClr val="FFFFFF"/>
                </a:solidFill>
              </a:rPr>
              <a:t>dysmotility</a:t>
            </a:r>
            <a:r>
              <a:rPr lang="en-CA" sz="1600" dirty="0" smtClean="0">
                <a:solidFill>
                  <a:srgbClr val="FFFFFF"/>
                </a:solidFill>
              </a:rPr>
              <a:t>’</a:t>
            </a:r>
            <a:endParaRPr sz="1600" dirty="0">
              <a:latin typeface="Rockwell"/>
              <a:ea typeface="Rockwell"/>
              <a:cs typeface="Rockwell"/>
              <a:sym typeface="Rockwell"/>
            </a:endParaRPr>
          </a:p>
        </p:txBody>
      </p:sp>
      <p:sp>
        <p:nvSpPr>
          <p:cNvPr id="285" name="Shape 285"/>
          <p:cNvSpPr/>
          <p:nvPr/>
        </p:nvSpPr>
        <p:spPr>
          <a:xfrm>
            <a:off x="4142845" y="1883893"/>
            <a:ext cx="6760155" cy="1312597"/>
          </a:xfrm>
          <a:prstGeom prst="rect">
            <a:avLst/>
          </a:prstGeom>
          <a:solidFill>
            <a:srgbClr val="4584D2"/>
          </a:solidFill>
          <a:ln w="12700">
            <a:miter lim="400000"/>
          </a:ln>
          <a:effectLst>
            <a:outerShdw blurRad="50800" dist="38100" dir="5400000" rotWithShape="0">
              <a:srgbClr val="000000">
                <a:alpha val="35000"/>
              </a:srgbClr>
            </a:outerShdw>
          </a:effectLst>
        </p:spPr>
        <p:txBody>
          <a:bodyPr lIns="0" tIns="0" rIns="0" bIns="0" anchor="ctr"/>
          <a:lstStyle/>
          <a:p>
            <a:pPr lvl="0">
              <a:defRPr>
                <a:latin typeface="Rockwell"/>
                <a:ea typeface="Rockwell"/>
                <a:cs typeface="Rockwell"/>
                <a:sym typeface="Rockwell"/>
              </a:defRPr>
            </a:pPr>
            <a:endParaRPr/>
          </a:p>
        </p:txBody>
      </p:sp>
      <p:sp>
        <p:nvSpPr>
          <p:cNvPr id="286" name="Shape 286"/>
          <p:cNvSpPr/>
          <p:nvPr/>
        </p:nvSpPr>
        <p:spPr>
          <a:xfrm>
            <a:off x="4349412" y="1683446"/>
            <a:ext cx="4227435" cy="1317280"/>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indent="179359" defTabSz="457200">
              <a:lnSpc>
                <a:spcPct val="85000"/>
              </a:lnSpc>
              <a:spcBef>
                <a:spcPts val="600"/>
              </a:spcBef>
            </a:pPr>
            <a:endParaRPr sz="2400">
              <a:solidFill>
                <a:srgbClr val="FFFFFF"/>
              </a:solidFill>
              <a:latin typeface="Rockwell"/>
              <a:ea typeface="Rockwell"/>
              <a:cs typeface="Rockwell"/>
              <a:sym typeface="Rockwell"/>
            </a:endParaRPr>
          </a:p>
          <a:p>
            <a:pPr lvl="0" indent="179359" defTabSz="457200">
              <a:lnSpc>
                <a:spcPct val="85000"/>
              </a:lnSpc>
              <a:spcBef>
                <a:spcPts val="600"/>
              </a:spcBef>
            </a:pPr>
            <a:r>
              <a:rPr sz="2000">
                <a:solidFill>
                  <a:srgbClr val="FFFFFF"/>
                </a:solidFill>
                <a:latin typeface="Effra"/>
                <a:ea typeface="Effra"/>
                <a:cs typeface="Effra"/>
                <a:sym typeface="Effra"/>
              </a:rPr>
              <a:t>Early Intervention</a:t>
            </a:r>
            <a:endParaRPr sz="2000">
              <a:solidFill>
                <a:srgbClr val="FFFFFF"/>
              </a:solidFill>
              <a:latin typeface="Rockwell"/>
              <a:ea typeface="Rockwell"/>
              <a:cs typeface="Rockwell"/>
              <a:sym typeface="Rockwell"/>
            </a:endParaRPr>
          </a:p>
          <a:p>
            <a:pPr marL="276122" lvl="0" indent="-96761" defTabSz="457200">
              <a:lnSpc>
                <a:spcPct val="85000"/>
              </a:lnSpc>
              <a:spcBef>
                <a:spcPts val="600"/>
              </a:spcBef>
              <a:buClr>
                <a:srgbClr val="FFFFFF"/>
              </a:buClr>
              <a:buSzPct val="100000"/>
              <a:buFont typeface="Arial"/>
              <a:buChar char="•"/>
            </a:pPr>
            <a:r>
              <a:rPr sz="1600">
                <a:solidFill>
                  <a:srgbClr val="FFFFFF"/>
                </a:solidFill>
                <a:latin typeface="Effra"/>
                <a:ea typeface="Effra"/>
                <a:cs typeface="Effra"/>
                <a:sym typeface="Effra"/>
              </a:rPr>
              <a:t>Innovate advanced placement technologies</a:t>
            </a:r>
            <a:endParaRPr sz="4200">
              <a:solidFill>
                <a:srgbClr val="FFFFFF"/>
              </a:solidFill>
              <a:latin typeface="Rockwell"/>
              <a:ea typeface="Rockwell"/>
              <a:cs typeface="Rockwell"/>
              <a:sym typeface="Rockwell"/>
            </a:endParaRPr>
          </a:p>
          <a:p>
            <a:pPr marL="276122" lvl="0" indent="-96761" defTabSz="457200">
              <a:lnSpc>
                <a:spcPct val="85000"/>
              </a:lnSpc>
              <a:spcBef>
                <a:spcPts val="600"/>
              </a:spcBef>
              <a:buClr>
                <a:srgbClr val="FFFFFF"/>
              </a:buClr>
              <a:buSzPct val="100000"/>
              <a:buFont typeface="Arial"/>
              <a:buChar char="•"/>
            </a:pPr>
            <a:r>
              <a:rPr sz="1600">
                <a:solidFill>
                  <a:srgbClr val="FFFFFF"/>
                </a:solidFill>
                <a:latin typeface="Effra"/>
                <a:ea typeface="Effra"/>
                <a:cs typeface="Effra"/>
                <a:sym typeface="Effra"/>
              </a:rPr>
              <a:t>Admission order sets</a:t>
            </a:r>
          </a:p>
        </p:txBody>
      </p:sp>
      <p:pic>
        <p:nvPicPr>
          <p:cNvPr id="287" name="CNNPNG.png"/>
          <p:cNvPicPr/>
          <p:nvPr/>
        </p:nvPicPr>
        <p:blipFill>
          <a:blip r:embed="rId4">
            <a:extLst/>
          </a:blip>
          <a:stretch>
            <a:fillRect/>
          </a:stretch>
        </p:blipFill>
        <p:spPr>
          <a:xfrm>
            <a:off x="9946727" y="-448772"/>
            <a:ext cx="3523754" cy="1761877"/>
          </a:xfrm>
          <a:prstGeom prst="rect">
            <a:avLst/>
          </a:prstGeom>
          <a:ln w="12700">
            <a:miter lim="400000"/>
          </a:ln>
        </p:spPr>
      </p:pic>
    </p:spTree>
    <p:extLst>
      <p:ext uri="{BB962C8B-B14F-4D97-AF65-F5344CB8AC3E}">
        <p14:creationId xmlns:p14="http://schemas.microsoft.com/office/powerpoint/2010/main" val="148051208"/>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 name="image10.jpeg"/>
          <p:cNvPicPr/>
          <p:nvPr/>
        </p:nvPicPr>
        <p:blipFill>
          <a:blip r:embed="rId2">
            <a:extLst/>
          </a:blip>
          <a:stretch>
            <a:fillRect/>
          </a:stretch>
        </p:blipFill>
        <p:spPr>
          <a:xfrm>
            <a:off x="0" y="0"/>
            <a:ext cx="12179300" cy="6858000"/>
          </a:xfrm>
          <a:prstGeom prst="rect">
            <a:avLst/>
          </a:prstGeom>
          <a:ln w="12700">
            <a:miter lim="400000"/>
          </a:ln>
        </p:spPr>
      </p:pic>
      <p:sp>
        <p:nvSpPr>
          <p:cNvPr id="598" name="Shape 598"/>
          <p:cNvSpPr/>
          <p:nvPr/>
        </p:nvSpPr>
        <p:spPr>
          <a:xfrm>
            <a:off x="770570" y="430957"/>
            <a:ext cx="13381628" cy="969496"/>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p>
            <a:pPr lvl="0" defTabSz="584200">
              <a:lnSpc>
                <a:spcPct val="90000"/>
              </a:lnSpc>
            </a:pPr>
            <a:r>
              <a:rPr sz="3500" b="1" spc="-39">
                <a:solidFill>
                  <a:srgbClr val="0050E1"/>
                </a:solidFill>
              </a:rPr>
              <a:t>Malnutrition and underfeeding across </a:t>
            </a:r>
            <a:br>
              <a:rPr sz="3500" b="1" spc="-39">
                <a:solidFill>
                  <a:srgbClr val="0050E1"/>
                </a:solidFill>
              </a:rPr>
            </a:br>
            <a:r>
              <a:rPr sz="3500" b="1" spc="-39">
                <a:solidFill>
                  <a:srgbClr val="0050E1"/>
                </a:solidFill>
              </a:rPr>
              <a:t>the continuum of care</a:t>
            </a:r>
          </a:p>
        </p:txBody>
      </p:sp>
      <p:sp>
        <p:nvSpPr>
          <p:cNvPr id="599" name="Shape 599"/>
          <p:cNvSpPr/>
          <p:nvPr/>
        </p:nvSpPr>
        <p:spPr>
          <a:xfrm flipV="1">
            <a:off x="785413" y="1468702"/>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sp>
        <p:nvSpPr>
          <p:cNvPr id="600" name="Shape 600"/>
          <p:cNvSpPr>
            <a:spLocks noGrp="1"/>
          </p:cNvSpPr>
          <p:nvPr>
            <p:ph type="body" idx="1"/>
          </p:nvPr>
        </p:nvSpPr>
        <p:spPr>
          <a:xfrm>
            <a:off x="753359" y="1680966"/>
            <a:ext cx="10705386" cy="4709162"/>
          </a:xfrm>
          <a:prstGeom prst="rect">
            <a:avLst/>
          </a:prstGeom>
        </p:spPr>
        <p:txBody>
          <a:bodyPr/>
          <a:lstStyle/>
          <a:p>
            <a:pPr marL="162313" lvl="0" indent="-162313" defTabSz="786383">
              <a:spcBef>
                <a:spcPts val="600"/>
              </a:spcBef>
              <a:defRPr sz="1800">
                <a:solidFill>
                  <a:srgbClr val="000000"/>
                </a:solidFill>
              </a:defRPr>
            </a:pPr>
            <a:r>
              <a:rPr sz="1700" b="1">
                <a:latin typeface="+mj-lt"/>
                <a:ea typeface="+mj-ea"/>
                <a:cs typeface="+mj-cs"/>
                <a:sym typeface="Helvetica Neue"/>
              </a:rPr>
              <a:t>Hospitalized patients: </a:t>
            </a:r>
          </a:p>
          <a:p>
            <a:pPr marL="0" lvl="1" indent="196595" defTabSz="786383">
              <a:spcBef>
                <a:spcPts val="600"/>
              </a:spcBef>
              <a:buSzTx/>
              <a:buNone/>
              <a:defRPr sz="1800">
                <a:solidFill>
                  <a:srgbClr val="000000"/>
                </a:solidFill>
              </a:defRPr>
            </a:pPr>
            <a:r>
              <a:rPr sz="1700">
                <a:latin typeface="+mj-lt"/>
                <a:ea typeface="+mj-ea"/>
                <a:cs typeface="+mj-cs"/>
                <a:sym typeface="Helvetica Neue"/>
              </a:rPr>
              <a:t>• Approximately 31-45% are malnourished      </a:t>
            </a:r>
          </a:p>
          <a:p>
            <a:pPr marL="0" lvl="1" indent="196595" defTabSz="786383">
              <a:spcBef>
                <a:spcPts val="600"/>
              </a:spcBef>
              <a:buSzTx/>
              <a:buNone/>
              <a:defRPr sz="1800">
                <a:solidFill>
                  <a:srgbClr val="000000"/>
                </a:solidFill>
              </a:defRPr>
            </a:pPr>
            <a:r>
              <a:rPr sz="1700">
                <a:latin typeface="+mj-lt"/>
                <a:ea typeface="+mj-ea"/>
                <a:cs typeface="+mj-cs"/>
                <a:sym typeface="Helvetica Neue"/>
              </a:rPr>
              <a:t>• Protein/energy depletion and poor patient outcomes</a:t>
            </a:r>
          </a:p>
          <a:p>
            <a:pPr marL="0" lvl="1" indent="196595" defTabSz="786383">
              <a:spcBef>
                <a:spcPts val="0"/>
              </a:spcBef>
              <a:buSzTx/>
              <a:buNone/>
              <a:defRPr sz="1800">
                <a:solidFill>
                  <a:srgbClr val="000000"/>
                </a:solidFill>
              </a:defRPr>
            </a:pPr>
            <a:r>
              <a:rPr sz="1200">
                <a:latin typeface="Helvetica Neue Light"/>
                <a:ea typeface="Helvetica Neue Light"/>
                <a:cs typeface="Helvetica Neue Light"/>
                <a:sym typeface="Helvetica Neue Light"/>
              </a:rPr>
              <a:t>   (Allard JPEN 2016)</a:t>
            </a:r>
          </a:p>
          <a:p>
            <a:pPr marL="0" lvl="1" indent="196595" defTabSz="786383">
              <a:spcBef>
                <a:spcPts val="600"/>
              </a:spcBef>
              <a:buSzTx/>
              <a:buNone/>
              <a:defRPr sz="1800">
                <a:solidFill>
                  <a:srgbClr val="000000"/>
                </a:solidFill>
              </a:defRPr>
            </a:pPr>
            <a:endParaRPr sz="1700">
              <a:latin typeface="+mj-lt"/>
              <a:ea typeface="+mj-ea"/>
              <a:cs typeface="+mj-cs"/>
              <a:sym typeface="Helvetica Neue"/>
            </a:endParaRPr>
          </a:p>
          <a:p>
            <a:pPr marL="162313" lvl="0" indent="-162313" defTabSz="786383">
              <a:spcBef>
                <a:spcPts val="600"/>
              </a:spcBef>
              <a:defRPr sz="1800">
                <a:solidFill>
                  <a:srgbClr val="000000"/>
                </a:solidFill>
              </a:defRPr>
            </a:pPr>
            <a:r>
              <a:rPr sz="1700" b="1">
                <a:latin typeface="+mj-lt"/>
                <a:ea typeface="+mj-ea"/>
                <a:cs typeface="+mj-cs"/>
                <a:sym typeface="Helvetica Neue"/>
              </a:rPr>
              <a:t>ICU patients: increased risk of malnutrition</a:t>
            </a:r>
          </a:p>
          <a:p>
            <a:pPr marL="0" lvl="1" indent="196595" defTabSz="786383">
              <a:spcBef>
                <a:spcPts val="600"/>
              </a:spcBef>
              <a:buSzTx/>
              <a:buNone/>
              <a:defRPr sz="1800">
                <a:solidFill>
                  <a:srgbClr val="000000"/>
                </a:solidFill>
              </a:defRPr>
            </a:pPr>
            <a:r>
              <a:rPr sz="1700">
                <a:latin typeface="+mj-lt"/>
                <a:ea typeface="+mj-ea"/>
                <a:cs typeface="+mj-cs"/>
                <a:sym typeface="Helvetica Neue"/>
              </a:rPr>
              <a:t>• Nutrition adequacy is poor, hyper-catabolic state, poor delivery, intolerance</a:t>
            </a:r>
          </a:p>
          <a:p>
            <a:pPr marL="0" lvl="1" indent="196595" defTabSz="786383">
              <a:spcBef>
                <a:spcPts val="600"/>
              </a:spcBef>
              <a:buSzTx/>
              <a:buNone/>
              <a:defRPr sz="1800">
                <a:solidFill>
                  <a:srgbClr val="000000"/>
                </a:solidFill>
              </a:defRPr>
            </a:pPr>
            <a:r>
              <a:rPr sz="1700">
                <a:latin typeface="+mj-lt"/>
                <a:ea typeface="+mj-ea"/>
                <a:cs typeface="+mj-cs"/>
                <a:sym typeface="Helvetica Neue"/>
              </a:rPr>
              <a:t>• Can result in prolonged stay in ICU, health care costs and higher mortality</a:t>
            </a:r>
          </a:p>
          <a:p>
            <a:pPr marL="0" lvl="0" indent="0" defTabSz="786383">
              <a:spcBef>
                <a:spcPts val="0"/>
              </a:spcBef>
              <a:buSzTx/>
              <a:buNone/>
              <a:defRPr sz="1800">
                <a:solidFill>
                  <a:srgbClr val="000000"/>
                </a:solidFill>
              </a:defRPr>
            </a:pPr>
            <a:r>
              <a:rPr sz="1200">
                <a:latin typeface="Helvetica Neue Light"/>
                <a:ea typeface="Helvetica Neue Light"/>
                <a:cs typeface="Helvetica Neue Light"/>
                <a:sym typeface="Helvetica Neue Light"/>
              </a:rPr>
              <a:t>        (Heyland Clin Nutr 2015)</a:t>
            </a:r>
          </a:p>
          <a:p>
            <a:pPr marL="0" lvl="0" indent="0" defTabSz="786383">
              <a:spcBef>
                <a:spcPts val="600"/>
              </a:spcBef>
              <a:buSzTx/>
              <a:buNone/>
              <a:defRPr sz="1800">
                <a:solidFill>
                  <a:srgbClr val="000000"/>
                </a:solidFill>
              </a:defRPr>
            </a:pPr>
            <a:endParaRPr sz="1700">
              <a:latin typeface="+mj-lt"/>
              <a:ea typeface="+mj-ea"/>
              <a:cs typeface="+mj-cs"/>
              <a:sym typeface="Helvetica Neue"/>
            </a:endParaRPr>
          </a:p>
          <a:p>
            <a:pPr marL="162313" lvl="0" indent="-162313" defTabSz="786383">
              <a:spcBef>
                <a:spcPts val="600"/>
              </a:spcBef>
              <a:defRPr sz="1800">
                <a:solidFill>
                  <a:srgbClr val="000000"/>
                </a:solidFill>
              </a:defRPr>
            </a:pPr>
            <a:r>
              <a:rPr sz="1700" b="1">
                <a:latin typeface="+mj-lt"/>
                <a:ea typeface="+mj-ea"/>
                <a:cs typeface="+mj-cs"/>
                <a:sym typeface="Helvetica Neue"/>
              </a:rPr>
              <a:t>Post ICU: oral intake post extubation is inadequate </a:t>
            </a:r>
          </a:p>
          <a:p>
            <a:pPr marL="0" lvl="0" indent="0" defTabSz="786383">
              <a:spcBef>
                <a:spcPts val="0"/>
              </a:spcBef>
              <a:buSzTx/>
              <a:buNone/>
              <a:defRPr sz="1800">
                <a:solidFill>
                  <a:srgbClr val="000000"/>
                </a:solidFill>
              </a:defRPr>
            </a:pPr>
            <a:r>
              <a:rPr sz="1200">
                <a:latin typeface="Helvetica Neue Light"/>
                <a:ea typeface="Helvetica Neue Light"/>
                <a:cs typeface="Helvetica Neue Light"/>
                <a:sym typeface="Helvetica Neue Light"/>
              </a:rPr>
              <a:t>     (Peterson JADA 2010)</a:t>
            </a:r>
          </a:p>
          <a:p>
            <a:pPr marL="0" lvl="0" indent="0" defTabSz="786383">
              <a:spcBef>
                <a:spcPts val="600"/>
              </a:spcBef>
              <a:buSzTx/>
              <a:buNone/>
              <a:defRPr sz="1800">
                <a:solidFill>
                  <a:srgbClr val="000000"/>
                </a:solidFill>
              </a:defRPr>
            </a:pPr>
            <a:endParaRPr sz="1700">
              <a:latin typeface="+mj-lt"/>
              <a:ea typeface="+mj-ea"/>
              <a:cs typeface="+mj-cs"/>
              <a:sym typeface="Helvetica Neue"/>
            </a:endParaRPr>
          </a:p>
          <a:p>
            <a:pPr marL="162313" lvl="0" indent="-162313" defTabSz="786383">
              <a:spcBef>
                <a:spcPts val="600"/>
              </a:spcBef>
              <a:defRPr sz="1800">
                <a:solidFill>
                  <a:srgbClr val="000000"/>
                </a:solidFill>
              </a:defRPr>
            </a:pPr>
            <a:r>
              <a:rPr sz="1700" b="1">
                <a:latin typeface="+mj-lt"/>
                <a:ea typeface="+mj-ea"/>
                <a:cs typeface="+mj-cs"/>
                <a:sym typeface="Helvetica Neue"/>
              </a:rPr>
              <a:t>Post Hospital Syndrome: vulnerable period is 30 days after hospital discharge </a:t>
            </a:r>
          </a:p>
          <a:p>
            <a:pPr marL="0" lvl="0" indent="0" defTabSz="786383">
              <a:spcBef>
                <a:spcPts val="0"/>
              </a:spcBef>
              <a:buSzTx/>
              <a:buNone/>
              <a:defRPr sz="1800">
                <a:solidFill>
                  <a:srgbClr val="000000"/>
                </a:solidFill>
              </a:defRPr>
            </a:pPr>
            <a:r>
              <a:rPr sz="1200">
                <a:latin typeface="Helvetica Neue Light"/>
                <a:ea typeface="Helvetica Neue Light"/>
                <a:cs typeface="Helvetica Neue Light"/>
                <a:sym typeface="Helvetica Neue Light"/>
              </a:rPr>
              <a:t>     (Krumholz NEJM 2013)</a:t>
            </a:r>
          </a:p>
        </p:txBody>
      </p:sp>
      <p:pic>
        <p:nvPicPr>
          <p:cNvPr id="601" name="image38.png" descr="C:\Users\Rupinder\Desktop\banner.tif"/>
          <p:cNvPicPr/>
          <p:nvPr/>
        </p:nvPicPr>
        <p:blipFill>
          <a:blip r:embed="rId3">
            <a:extLst/>
          </a:blip>
          <a:stretch>
            <a:fillRect/>
          </a:stretch>
        </p:blipFill>
        <p:spPr>
          <a:xfrm>
            <a:off x="10521143" y="1472759"/>
            <a:ext cx="1676403" cy="1630683"/>
          </a:xfrm>
          <a:prstGeom prst="rect">
            <a:avLst/>
          </a:prstGeom>
          <a:ln w="12700">
            <a:miter lim="400000"/>
          </a:ln>
        </p:spPr>
      </p:pic>
      <p:pic>
        <p:nvPicPr>
          <p:cNvPr id="602" name="CNNPNG.png"/>
          <p:cNvPicPr/>
          <p:nvPr/>
        </p:nvPicPr>
        <p:blipFill>
          <a:blip r:embed="rId4">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 name="image10.jpeg"/>
          <p:cNvPicPr/>
          <p:nvPr/>
        </p:nvPicPr>
        <p:blipFill>
          <a:blip r:embed="rId2">
            <a:extLst/>
          </a:blip>
          <a:stretch>
            <a:fillRect/>
          </a:stretch>
        </p:blipFill>
        <p:spPr>
          <a:xfrm>
            <a:off x="0" y="0"/>
            <a:ext cx="12179300" cy="6858000"/>
          </a:xfrm>
          <a:prstGeom prst="rect">
            <a:avLst/>
          </a:prstGeom>
          <a:ln w="12700">
            <a:miter lim="400000"/>
          </a:ln>
        </p:spPr>
      </p:pic>
      <p:sp>
        <p:nvSpPr>
          <p:cNvPr id="622" name="Shape 622"/>
          <p:cNvSpPr/>
          <p:nvPr/>
        </p:nvSpPr>
        <p:spPr>
          <a:xfrm>
            <a:off x="770570" y="358585"/>
            <a:ext cx="13381628" cy="830997"/>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p>
            <a:pPr lvl="0" defTabSz="584200">
              <a:lnSpc>
                <a:spcPct val="90000"/>
              </a:lnSpc>
            </a:pPr>
            <a:r>
              <a:rPr sz="3000" b="1" spc="-34">
                <a:solidFill>
                  <a:srgbClr val="0050E1"/>
                </a:solidFill>
              </a:rPr>
              <a:t>Understanding Adherence to Guidelines in the </a:t>
            </a:r>
            <a:br>
              <a:rPr sz="3000" b="1" spc="-34">
                <a:solidFill>
                  <a:srgbClr val="0050E1"/>
                </a:solidFill>
              </a:rPr>
            </a:br>
            <a:r>
              <a:rPr sz="3000" b="1" spc="-34">
                <a:solidFill>
                  <a:srgbClr val="0050E1"/>
                </a:solidFill>
              </a:rPr>
              <a:t>ICU Development of a Comprehensive Framework</a:t>
            </a:r>
          </a:p>
        </p:txBody>
      </p:sp>
      <p:sp>
        <p:nvSpPr>
          <p:cNvPr id="623" name="Shape 623"/>
          <p:cNvSpPr/>
          <p:nvPr/>
        </p:nvSpPr>
        <p:spPr>
          <a:xfrm>
            <a:off x="9296005" y="6403988"/>
            <a:ext cx="3603877" cy="27751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200">
                <a:latin typeface="Helvetica Neue Light"/>
                <a:ea typeface="Helvetica Neue Light"/>
                <a:cs typeface="Helvetica Neue Light"/>
                <a:sym typeface="Helvetica Neue Light"/>
              </a:defRPr>
            </a:lvl1pPr>
          </a:lstStyle>
          <a:p>
            <a:pPr lvl="0">
              <a:defRPr sz="1800"/>
            </a:pPr>
            <a:r>
              <a:rPr sz="1200"/>
              <a:t>Cahill N, Heyland DK JPEN Nov 2010</a:t>
            </a:r>
          </a:p>
        </p:txBody>
      </p:sp>
      <p:grpSp>
        <p:nvGrpSpPr>
          <p:cNvPr id="704" name="Group 704"/>
          <p:cNvGrpSpPr/>
          <p:nvPr/>
        </p:nvGrpSpPr>
        <p:grpSpPr>
          <a:xfrm>
            <a:off x="800090" y="1371986"/>
            <a:ext cx="8077233" cy="5181608"/>
            <a:chOff x="-2" y="-1"/>
            <a:chExt cx="8077230" cy="5181606"/>
          </a:xfrm>
        </p:grpSpPr>
        <p:grpSp>
          <p:nvGrpSpPr>
            <p:cNvPr id="626" name="Group 626"/>
            <p:cNvGrpSpPr/>
            <p:nvPr/>
          </p:nvGrpSpPr>
          <p:grpSpPr>
            <a:xfrm>
              <a:off x="304827" y="0"/>
              <a:ext cx="1295402" cy="609604"/>
              <a:chOff x="0" y="0"/>
              <a:chExt cx="1295401" cy="609603"/>
            </a:xfrm>
          </p:grpSpPr>
          <p:sp>
            <p:nvSpPr>
              <p:cNvPr id="624" name="Shape 624"/>
              <p:cNvSpPr/>
              <p:nvPr/>
            </p:nvSpPr>
            <p:spPr>
              <a:xfrm>
                <a:off x="0" y="0"/>
                <a:ext cx="1295401" cy="609603"/>
              </a:xfrm>
              <a:prstGeom prst="rect">
                <a:avLst/>
              </a:prstGeom>
              <a:noFill/>
              <a:ln w="9525" cap="flat">
                <a:solidFill>
                  <a:srgbClr val="000000"/>
                </a:solidFill>
                <a:prstDash val="solid"/>
                <a:miter lim="800000"/>
              </a:ln>
              <a:effectLst/>
            </p:spPr>
            <p:txBody>
              <a:bodyPr wrap="square" lIns="0" tIns="0" rIns="0" bIns="0" numCol="1" anchor="ctr">
                <a:noAutofit/>
              </a:bodyPr>
              <a:lstStyle/>
              <a:p>
                <a:pPr lvl="0">
                  <a:defRPr sz="1200">
                    <a:latin typeface="Effra"/>
                    <a:ea typeface="Effra"/>
                    <a:cs typeface="Effra"/>
                    <a:sym typeface="Effra"/>
                  </a:defRPr>
                </a:pPr>
                <a:endParaRPr/>
              </a:p>
            </p:txBody>
          </p:sp>
          <p:sp>
            <p:nvSpPr>
              <p:cNvPr id="625" name="Shape 625"/>
              <p:cNvSpPr/>
              <p:nvPr/>
            </p:nvSpPr>
            <p:spPr>
              <a:xfrm>
                <a:off x="0" y="27803"/>
                <a:ext cx="1046759" cy="5539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lvl="0"/>
                <a:r>
                  <a:rPr sz="1200">
                    <a:latin typeface="Effra"/>
                    <a:ea typeface="Effra"/>
                    <a:cs typeface="Effra"/>
                    <a:sym typeface="Effra"/>
                  </a:rPr>
                  <a:t>Clinical Practice</a:t>
                </a:r>
                <a:endParaRPr sz="2800">
                  <a:latin typeface="Rockwell"/>
                  <a:ea typeface="Rockwell"/>
                  <a:cs typeface="Rockwell"/>
                  <a:sym typeface="Rockwell"/>
                </a:endParaRPr>
              </a:p>
              <a:p>
                <a:pPr lvl="0"/>
                <a:r>
                  <a:rPr sz="1200">
                    <a:latin typeface="Effra"/>
                    <a:ea typeface="Effra"/>
                    <a:cs typeface="Effra"/>
                    <a:sym typeface="Effra"/>
                  </a:rPr>
                  <a:t>Guideline (CPG)</a:t>
                </a:r>
                <a:endParaRPr>
                  <a:latin typeface="Rockwell"/>
                  <a:ea typeface="Rockwell"/>
                  <a:cs typeface="Rockwell"/>
                  <a:sym typeface="Rockwell"/>
                </a:endParaRPr>
              </a:p>
              <a:p>
                <a:pPr lvl="0"/>
                <a:r>
                  <a:rPr sz="1200">
                    <a:latin typeface="Effra"/>
                    <a:ea typeface="Effra"/>
                    <a:cs typeface="Effra"/>
                    <a:sym typeface="Effra"/>
                  </a:rPr>
                  <a:t>Characteristics</a:t>
                </a:r>
              </a:p>
            </p:txBody>
          </p:sp>
        </p:grpSp>
        <p:grpSp>
          <p:nvGrpSpPr>
            <p:cNvPr id="629" name="Group 629"/>
            <p:cNvGrpSpPr/>
            <p:nvPr/>
          </p:nvGrpSpPr>
          <p:grpSpPr>
            <a:xfrm>
              <a:off x="6781827" y="-1"/>
              <a:ext cx="1295401" cy="609604"/>
              <a:chOff x="0" y="-1"/>
              <a:chExt cx="1295400" cy="609603"/>
            </a:xfrm>
          </p:grpSpPr>
          <p:sp>
            <p:nvSpPr>
              <p:cNvPr id="627" name="Shape 627"/>
              <p:cNvSpPr/>
              <p:nvPr/>
            </p:nvSpPr>
            <p:spPr>
              <a:xfrm>
                <a:off x="0" y="-1"/>
                <a:ext cx="1295400" cy="609603"/>
              </a:xfrm>
              <a:prstGeom prst="rect">
                <a:avLst/>
              </a:prstGeom>
              <a:solidFill>
                <a:srgbClr val="0080FF"/>
              </a:solidFill>
              <a:ln w="9525" cap="flat">
                <a:solidFill>
                  <a:srgbClr val="000000"/>
                </a:solidFill>
                <a:prstDash val="solid"/>
                <a:miter lim="800000"/>
              </a:ln>
              <a:effectLst/>
            </p:spPr>
            <p:txBody>
              <a:bodyPr wrap="square" lIns="0" tIns="0" rIns="0" bIns="0" numCol="1" anchor="ctr">
                <a:noAutofit/>
              </a:bodyPr>
              <a:lstStyle/>
              <a:p>
                <a:pPr lvl="0" algn="ctr">
                  <a:defRPr sz="1200">
                    <a:solidFill>
                      <a:srgbClr val="FFFF00"/>
                    </a:solidFill>
                    <a:latin typeface="Effra"/>
                    <a:ea typeface="Effra"/>
                    <a:cs typeface="Effra"/>
                    <a:sym typeface="Effra"/>
                  </a:defRPr>
                </a:pPr>
                <a:endParaRPr/>
              </a:p>
            </p:txBody>
          </p:sp>
          <p:sp>
            <p:nvSpPr>
              <p:cNvPr id="628" name="Shape 628"/>
              <p:cNvSpPr/>
              <p:nvPr/>
            </p:nvSpPr>
            <p:spPr>
              <a:xfrm>
                <a:off x="206074" y="212468"/>
                <a:ext cx="883253" cy="1846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a:defRPr sz="1200">
                    <a:solidFill>
                      <a:srgbClr val="FFFF00"/>
                    </a:solidFill>
                    <a:latin typeface="Effra"/>
                    <a:ea typeface="Effra"/>
                    <a:cs typeface="Effra"/>
                    <a:sym typeface="Effra"/>
                  </a:defRPr>
                </a:lvl1pPr>
              </a:lstStyle>
              <a:p>
                <a:pPr lvl="0">
                  <a:defRPr sz="1800">
                    <a:solidFill>
                      <a:srgbClr val="000000"/>
                    </a:solidFill>
                  </a:defRPr>
                </a:pPr>
                <a:r>
                  <a:rPr sz="1200">
                    <a:solidFill>
                      <a:srgbClr val="FFFF00"/>
                    </a:solidFill>
                  </a:rPr>
                  <a:t>ADHERENCE</a:t>
                </a:r>
              </a:p>
            </p:txBody>
          </p:sp>
        </p:grpSp>
        <p:sp>
          <p:nvSpPr>
            <p:cNvPr id="630" name="Shape 630"/>
            <p:cNvSpPr/>
            <p:nvPr/>
          </p:nvSpPr>
          <p:spPr>
            <a:xfrm>
              <a:off x="1600227" y="152401"/>
              <a:ext cx="5181602" cy="1"/>
            </a:xfrm>
            <a:prstGeom prst="line">
              <a:avLst/>
            </a:prstGeom>
            <a:noFill/>
            <a:ln w="76200"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nvGrpSpPr>
            <p:cNvPr id="633" name="Group 633"/>
            <p:cNvGrpSpPr/>
            <p:nvPr/>
          </p:nvGrpSpPr>
          <p:grpSpPr>
            <a:xfrm>
              <a:off x="-2" y="1157279"/>
              <a:ext cx="1981155" cy="685788"/>
              <a:chOff x="-27" y="-10"/>
              <a:chExt cx="1981153" cy="685786"/>
            </a:xfrm>
          </p:grpSpPr>
          <p:sp>
            <p:nvSpPr>
              <p:cNvPr id="631" name="Shape 631"/>
              <p:cNvSpPr/>
              <p:nvPr/>
            </p:nvSpPr>
            <p:spPr>
              <a:xfrm>
                <a:off x="-27" y="-10"/>
                <a:ext cx="1981153" cy="6857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000000"/>
                </a:solidFill>
                <a:prstDash val="solid"/>
                <a:round/>
              </a:ln>
              <a:effectLst/>
            </p:spPr>
            <p:txBody>
              <a:bodyPr wrap="square" lIns="0" tIns="0" rIns="0" bIns="0" numCol="1" anchor="ctr">
                <a:noAutofit/>
              </a:bodyPr>
              <a:lstStyle/>
              <a:p>
                <a:pPr lvl="0" algn="ctr">
                  <a:defRPr sz="1200" b="1">
                    <a:solidFill>
                      <a:srgbClr val="073E87"/>
                    </a:solidFill>
                    <a:latin typeface="Effra"/>
                    <a:ea typeface="Effra"/>
                    <a:cs typeface="Effra"/>
                    <a:sym typeface="Effra"/>
                  </a:defRPr>
                </a:pPr>
                <a:endParaRPr/>
              </a:p>
            </p:txBody>
          </p:sp>
          <p:sp>
            <p:nvSpPr>
              <p:cNvPr id="632" name="Shape 632"/>
              <p:cNvSpPr/>
              <p:nvPr/>
            </p:nvSpPr>
            <p:spPr>
              <a:xfrm>
                <a:off x="152232" y="250567"/>
                <a:ext cx="1676739" cy="1846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a:defRPr sz="1200" b="1">
                    <a:solidFill>
                      <a:srgbClr val="073E87"/>
                    </a:solidFill>
                    <a:latin typeface="Effra"/>
                    <a:ea typeface="Effra"/>
                    <a:cs typeface="Effra"/>
                    <a:sym typeface="Effra"/>
                  </a:defRPr>
                </a:lvl1pPr>
              </a:lstStyle>
              <a:p>
                <a:pPr lvl="0">
                  <a:defRPr sz="1800" b="0">
                    <a:solidFill>
                      <a:srgbClr val="000000"/>
                    </a:solidFill>
                  </a:defRPr>
                </a:pPr>
                <a:r>
                  <a:rPr sz="1200" b="1">
                    <a:solidFill>
                      <a:srgbClr val="073E87"/>
                    </a:solidFill>
                  </a:rPr>
                  <a:t>Implementation Process</a:t>
                </a:r>
              </a:p>
            </p:txBody>
          </p:sp>
        </p:grpSp>
        <p:grpSp>
          <p:nvGrpSpPr>
            <p:cNvPr id="636" name="Group 636"/>
            <p:cNvGrpSpPr/>
            <p:nvPr/>
          </p:nvGrpSpPr>
          <p:grpSpPr>
            <a:xfrm>
              <a:off x="2286003" y="1219190"/>
              <a:ext cx="1828757" cy="685788"/>
              <a:chOff x="-24" y="-10"/>
              <a:chExt cx="1828756" cy="685786"/>
            </a:xfrm>
          </p:grpSpPr>
          <p:sp>
            <p:nvSpPr>
              <p:cNvPr id="634" name="Shape 634"/>
              <p:cNvSpPr/>
              <p:nvPr/>
            </p:nvSpPr>
            <p:spPr>
              <a:xfrm>
                <a:off x="-24" y="-10"/>
                <a:ext cx="1828756" cy="6857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000000"/>
                </a:solidFill>
                <a:prstDash val="solid"/>
                <a:round/>
              </a:ln>
              <a:effectLst/>
            </p:spPr>
            <p:txBody>
              <a:bodyPr wrap="square" lIns="0" tIns="0" rIns="0" bIns="0" numCol="1" anchor="ctr">
                <a:noAutofit/>
              </a:bodyPr>
              <a:lstStyle/>
              <a:p>
                <a:pPr lvl="0" algn="ctr">
                  <a:defRPr sz="1200" b="1">
                    <a:solidFill>
                      <a:srgbClr val="073E87"/>
                    </a:solidFill>
                    <a:latin typeface="Effra"/>
                    <a:ea typeface="Effra"/>
                    <a:cs typeface="Effra"/>
                    <a:sym typeface="Effra"/>
                  </a:defRPr>
                </a:pPr>
                <a:endParaRPr/>
              </a:p>
            </p:txBody>
          </p:sp>
          <p:sp>
            <p:nvSpPr>
              <p:cNvPr id="635" name="Shape 635"/>
              <p:cNvSpPr/>
              <p:nvPr/>
            </p:nvSpPr>
            <p:spPr>
              <a:xfrm>
                <a:off x="211484" y="250567"/>
                <a:ext cx="1405831" cy="1846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a:defRPr sz="1200" b="1">
                    <a:solidFill>
                      <a:srgbClr val="073E87"/>
                    </a:solidFill>
                    <a:latin typeface="Effra"/>
                    <a:ea typeface="Effra"/>
                    <a:cs typeface="Effra"/>
                    <a:sym typeface="Effra"/>
                  </a:defRPr>
                </a:lvl1pPr>
              </a:lstStyle>
              <a:p>
                <a:pPr lvl="0">
                  <a:defRPr sz="1800" b="0">
                    <a:solidFill>
                      <a:srgbClr val="000000"/>
                    </a:solidFill>
                  </a:defRPr>
                </a:pPr>
                <a:r>
                  <a:rPr sz="1200" b="1">
                    <a:solidFill>
                      <a:srgbClr val="073E87"/>
                    </a:solidFill>
                  </a:rPr>
                  <a:t>Institutional Factors</a:t>
                </a:r>
              </a:p>
            </p:txBody>
          </p:sp>
        </p:grpSp>
        <p:grpSp>
          <p:nvGrpSpPr>
            <p:cNvPr id="639" name="Group 639"/>
            <p:cNvGrpSpPr/>
            <p:nvPr/>
          </p:nvGrpSpPr>
          <p:grpSpPr>
            <a:xfrm>
              <a:off x="4953002" y="1142990"/>
              <a:ext cx="1828758" cy="685788"/>
              <a:chOff x="-24" y="-10"/>
              <a:chExt cx="1828756" cy="685786"/>
            </a:xfrm>
          </p:grpSpPr>
          <p:sp>
            <p:nvSpPr>
              <p:cNvPr id="637" name="Shape 637"/>
              <p:cNvSpPr/>
              <p:nvPr/>
            </p:nvSpPr>
            <p:spPr>
              <a:xfrm>
                <a:off x="-24" y="-10"/>
                <a:ext cx="1828756" cy="6857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000000"/>
                </a:solidFill>
                <a:prstDash val="solid"/>
                <a:round/>
              </a:ln>
              <a:effectLst/>
            </p:spPr>
            <p:txBody>
              <a:bodyPr wrap="square" lIns="0" tIns="0" rIns="0" bIns="0" numCol="1" anchor="ctr">
                <a:noAutofit/>
              </a:bodyPr>
              <a:lstStyle/>
              <a:p>
                <a:pPr lvl="0" algn="ctr">
                  <a:defRPr sz="1200" b="1">
                    <a:solidFill>
                      <a:srgbClr val="073E87"/>
                    </a:solidFill>
                    <a:latin typeface="Effra"/>
                    <a:ea typeface="Effra"/>
                    <a:cs typeface="Effra"/>
                    <a:sym typeface="Effra"/>
                  </a:defRPr>
                </a:pPr>
                <a:endParaRPr/>
              </a:p>
            </p:txBody>
          </p:sp>
          <p:sp>
            <p:nvSpPr>
              <p:cNvPr id="638" name="Shape 638"/>
              <p:cNvSpPr/>
              <p:nvPr/>
            </p:nvSpPr>
            <p:spPr>
              <a:xfrm>
                <a:off x="392623" y="250567"/>
                <a:ext cx="1043553" cy="1846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a:defRPr sz="1200" b="1">
                    <a:solidFill>
                      <a:srgbClr val="073E87"/>
                    </a:solidFill>
                    <a:latin typeface="Effra"/>
                    <a:ea typeface="Effra"/>
                    <a:cs typeface="Effra"/>
                    <a:sym typeface="Effra"/>
                  </a:defRPr>
                </a:lvl1pPr>
              </a:lstStyle>
              <a:p>
                <a:pPr lvl="0">
                  <a:defRPr sz="1800" b="0">
                    <a:solidFill>
                      <a:srgbClr val="000000"/>
                    </a:solidFill>
                  </a:defRPr>
                </a:pPr>
                <a:r>
                  <a:rPr sz="1200" b="1">
                    <a:solidFill>
                      <a:srgbClr val="073E87"/>
                    </a:solidFill>
                  </a:rPr>
                  <a:t>Provider Intent</a:t>
                </a:r>
              </a:p>
            </p:txBody>
          </p:sp>
        </p:grpSp>
        <p:grpSp>
          <p:nvGrpSpPr>
            <p:cNvPr id="642" name="Group 642"/>
            <p:cNvGrpSpPr/>
            <p:nvPr/>
          </p:nvGrpSpPr>
          <p:grpSpPr>
            <a:xfrm>
              <a:off x="2438427" y="2852293"/>
              <a:ext cx="1447803" cy="1077218"/>
              <a:chOff x="0" y="-17909"/>
              <a:chExt cx="1447802" cy="1077217"/>
            </a:xfrm>
          </p:grpSpPr>
          <p:sp>
            <p:nvSpPr>
              <p:cNvPr id="640" name="Shape 640"/>
              <p:cNvSpPr/>
              <p:nvPr/>
            </p:nvSpPr>
            <p:spPr>
              <a:xfrm>
                <a:off x="0" y="25399"/>
                <a:ext cx="1447802" cy="990602"/>
              </a:xfrm>
              <a:prstGeom prst="rect">
                <a:avLst/>
              </a:prstGeom>
              <a:noFill/>
              <a:ln w="9525" cap="flat">
                <a:solidFill>
                  <a:srgbClr val="000000"/>
                </a:solidFill>
                <a:prstDash val="solid"/>
                <a:miter lim="800000"/>
              </a:ln>
              <a:effectLst/>
            </p:spPr>
            <p:txBody>
              <a:bodyPr wrap="square" lIns="0" tIns="0" rIns="0" bIns="0" numCol="1" anchor="ctr">
                <a:noAutofit/>
              </a:bodyPr>
              <a:lstStyle/>
              <a:p>
                <a:pPr lvl="0">
                  <a:defRPr sz="1000" i="1">
                    <a:solidFill>
                      <a:srgbClr val="073E87"/>
                    </a:solidFill>
                    <a:latin typeface="Arial"/>
                    <a:ea typeface="Arial"/>
                    <a:cs typeface="Arial"/>
                    <a:sym typeface="Arial"/>
                  </a:defRPr>
                </a:pPr>
                <a:endParaRPr/>
              </a:p>
            </p:txBody>
          </p:sp>
          <p:sp>
            <p:nvSpPr>
              <p:cNvPr id="641" name="Shape 641"/>
              <p:cNvSpPr/>
              <p:nvPr/>
            </p:nvSpPr>
            <p:spPr>
              <a:xfrm>
                <a:off x="0" y="-17909"/>
                <a:ext cx="847988" cy="10772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lvl="0"/>
                <a:endParaRPr sz="1000">
                  <a:solidFill>
                    <a:srgbClr val="073E87"/>
                  </a:solidFill>
                  <a:latin typeface="Rockwell"/>
                  <a:ea typeface="Rockwell"/>
                  <a:cs typeface="Rockwell"/>
                  <a:sym typeface="Rockwell"/>
                </a:endParaRPr>
              </a:p>
              <a:p>
                <a:pPr lvl="0"/>
                <a:endParaRPr sz="1000">
                  <a:solidFill>
                    <a:srgbClr val="073E87"/>
                  </a:solidFill>
                  <a:latin typeface="Rockwell"/>
                  <a:ea typeface="Rockwell"/>
                  <a:cs typeface="Rockwell"/>
                  <a:sym typeface="Rockwell"/>
                </a:endParaRPr>
              </a:p>
              <a:p>
                <a:pPr lvl="0"/>
                <a:r>
                  <a:rPr sz="1000">
                    <a:solidFill>
                      <a:srgbClr val="073E87"/>
                    </a:solidFill>
                    <a:latin typeface="Effra"/>
                    <a:ea typeface="Effra"/>
                    <a:cs typeface="Effra"/>
                    <a:sym typeface="Effra"/>
                  </a:rPr>
                  <a:t>Hospital</a:t>
                </a:r>
                <a:endParaRPr sz="2800">
                  <a:latin typeface="Rockwell"/>
                  <a:ea typeface="Rockwell"/>
                  <a:cs typeface="Rockwell"/>
                  <a:sym typeface="Rockwell"/>
                </a:endParaRPr>
              </a:p>
              <a:p>
                <a:pPr lvl="0"/>
                <a:r>
                  <a:rPr sz="1000">
                    <a:solidFill>
                      <a:srgbClr val="073E87"/>
                    </a:solidFill>
                    <a:latin typeface="Effra"/>
                    <a:ea typeface="Effra"/>
                    <a:cs typeface="Effra"/>
                    <a:sym typeface="Effra"/>
                  </a:rPr>
                  <a:t> characteristics</a:t>
                </a:r>
                <a:endParaRPr sz="2800">
                  <a:latin typeface="Rockwell"/>
                  <a:ea typeface="Rockwell"/>
                  <a:cs typeface="Rockwell"/>
                  <a:sym typeface="Rockwell"/>
                </a:endParaRPr>
              </a:p>
              <a:p>
                <a:pPr lvl="0">
                  <a:buClr>
                    <a:srgbClr val="073E87"/>
                  </a:buClr>
                  <a:buSzPct val="100000"/>
                  <a:buFont typeface="Helvetica"/>
                  <a:buChar char="-"/>
                </a:pPr>
                <a:r>
                  <a:rPr sz="1000">
                    <a:solidFill>
                      <a:srgbClr val="073E87"/>
                    </a:solidFill>
                    <a:latin typeface="Effra"/>
                    <a:ea typeface="Effra"/>
                    <a:cs typeface="Effra"/>
                    <a:sym typeface="Effra"/>
                  </a:rPr>
                  <a:t> Structure</a:t>
                </a:r>
                <a:endParaRPr>
                  <a:latin typeface="Rockwell"/>
                  <a:ea typeface="Rockwell"/>
                  <a:cs typeface="Rockwell"/>
                  <a:sym typeface="Rockwell"/>
                </a:endParaRPr>
              </a:p>
              <a:p>
                <a:pPr lvl="0">
                  <a:buClr>
                    <a:srgbClr val="073E87"/>
                  </a:buClr>
                  <a:buSzPct val="100000"/>
                  <a:buFont typeface="Helvetica"/>
                  <a:buChar char="-"/>
                </a:pPr>
                <a:r>
                  <a:rPr sz="1000">
                    <a:solidFill>
                      <a:srgbClr val="073E87"/>
                    </a:solidFill>
                    <a:latin typeface="Effra"/>
                    <a:ea typeface="Effra"/>
                    <a:cs typeface="Effra"/>
                    <a:sym typeface="Effra"/>
                  </a:rPr>
                  <a:t> Processes</a:t>
                </a:r>
                <a:endParaRPr sz="2800">
                  <a:latin typeface="Rockwell"/>
                  <a:ea typeface="Rockwell"/>
                  <a:cs typeface="Rockwell"/>
                  <a:sym typeface="Rockwell"/>
                </a:endParaRPr>
              </a:p>
              <a:p>
                <a:pPr lvl="0">
                  <a:buClr>
                    <a:srgbClr val="073E87"/>
                  </a:buClr>
                  <a:buSzPct val="100000"/>
                  <a:buFont typeface="Helvetica"/>
                  <a:buChar char="-"/>
                </a:pPr>
                <a:r>
                  <a:rPr sz="1000">
                    <a:solidFill>
                      <a:srgbClr val="073E87"/>
                    </a:solidFill>
                    <a:latin typeface="Effra"/>
                    <a:ea typeface="Effra"/>
                    <a:cs typeface="Effra"/>
                    <a:sym typeface="Effra"/>
                  </a:rPr>
                  <a:t> Resources</a:t>
                </a:r>
              </a:p>
            </p:txBody>
          </p:sp>
        </p:grpSp>
        <p:grpSp>
          <p:nvGrpSpPr>
            <p:cNvPr id="645" name="Group 645"/>
            <p:cNvGrpSpPr/>
            <p:nvPr/>
          </p:nvGrpSpPr>
          <p:grpSpPr>
            <a:xfrm>
              <a:off x="4191027" y="3048001"/>
              <a:ext cx="1447802" cy="533404"/>
              <a:chOff x="0" y="-1"/>
              <a:chExt cx="1447800" cy="533403"/>
            </a:xfrm>
          </p:grpSpPr>
          <p:sp>
            <p:nvSpPr>
              <p:cNvPr id="643" name="Shape 643"/>
              <p:cNvSpPr/>
              <p:nvPr/>
            </p:nvSpPr>
            <p:spPr>
              <a:xfrm>
                <a:off x="0" y="-1"/>
                <a:ext cx="1447800" cy="533403"/>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1000">
                    <a:solidFill>
                      <a:srgbClr val="073E87"/>
                    </a:solidFill>
                    <a:latin typeface="Effra"/>
                    <a:ea typeface="Effra"/>
                    <a:cs typeface="Effra"/>
                    <a:sym typeface="Effra"/>
                  </a:defRPr>
                </a:pPr>
                <a:endParaRPr/>
              </a:p>
            </p:txBody>
          </p:sp>
          <p:sp>
            <p:nvSpPr>
              <p:cNvPr id="644" name="Shape 644"/>
              <p:cNvSpPr/>
              <p:nvPr/>
            </p:nvSpPr>
            <p:spPr>
              <a:xfrm>
                <a:off x="413720" y="189756"/>
                <a:ext cx="620362" cy="1538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a:defRPr sz="1000">
                    <a:solidFill>
                      <a:srgbClr val="073E87"/>
                    </a:solidFill>
                    <a:latin typeface="Effra"/>
                    <a:ea typeface="Effra"/>
                    <a:cs typeface="Effra"/>
                    <a:sym typeface="Effra"/>
                  </a:defRPr>
                </a:lvl1pPr>
              </a:lstStyle>
              <a:p>
                <a:pPr lvl="0">
                  <a:defRPr sz="1800">
                    <a:solidFill>
                      <a:srgbClr val="000000"/>
                    </a:solidFill>
                  </a:defRPr>
                </a:pPr>
                <a:r>
                  <a:rPr sz="1000">
                    <a:solidFill>
                      <a:srgbClr val="073E87"/>
                    </a:solidFill>
                  </a:rPr>
                  <a:t>Knowledge</a:t>
                </a:r>
              </a:p>
            </p:txBody>
          </p:sp>
        </p:grpSp>
        <p:grpSp>
          <p:nvGrpSpPr>
            <p:cNvPr id="648" name="Group 648"/>
            <p:cNvGrpSpPr/>
            <p:nvPr/>
          </p:nvGrpSpPr>
          <p:grpSpPr>
            <a:xfrm>
              <a:off x="5867427" y="3048001"/>
              <a:ext cx="1447802" cy="533404"/>
              <a:chOff x="0" y="-1"/>
              <a:chExt cx="1447800" cy="533403"/>
            </a:xfrm>
          </p:grpSpPr>
          <p:sp>
            <p:nvSpPr>
              <p:cNvPr id="646" name="Shape 646"/>
              <p:cNvSpPr/>
              <p:nvPr/>
            </p:nvSpPr>
            <p:spPr>
              <a:xfrm>
                <a:off x="0" y="-1"/>
                <a:ext cx="1447800" cy="533403"/>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1000">
                    <a:solidFill>
                      <a:srgbClr val="073E87"/>
                    </a:solidFill>
                    <a:latin typeface="Arial"/>
                    <a:ea typeface="Arial"/>
                    <a:cs typeface="Arial"/>
                    <a:sym typeface="Arial"/>
                  </a:defRPr>
                </a:pPr>
                <a:endParaRPr/>
              </a:p>
            </p:txBody>
          </p:sp>
          <p:sp>
            <p:nvSpPr>
              <p:cNvPr id="647" name="Shape 647"/>
              <p:cNvSpPr/>
              <p:nvPr/>
            </p:nvSpPr>
            <p:spPr>
              <a:xfrm>
                <a:off x="476237" y="189756"/>
                <a:ext cx="495326" cy="1538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a:defRPr sz="1000">
                    <a:solidFill>
                      <a:srgbClr val="073E87"/>
                    </a:solidFill>
                    <a:latin typeface="Arial"/>
                    <a:ea typeface="Arial"/>
                    <a:cs typeface="Arial"/>
                    <a:sym typeface="Arial"/>
                  </a:defRPr>
                </a:lvl1pPr>
              </a:lstStyle>
              <a:p>
                <a:pPr lvl="0">
                  <a:defRPr sz="1800">
                    <a:solidFill>
                      <a:srgbClr val="000000"/>
                    </a:solidFill>
                  </a:defRPr>
                </a:pPr>
                <a:r>
                  <a:rPr sz="1000">
                    <a:solidFill>
                      <a:srgbClr val="073E87"/>
                    </a:solidFill>
                  </a:rPr>
                  <a:t>Attitudes</a:t>
                </a:r>
              </a:p>
            </p:txBody>
          </p:sp>
        </p:grpSp>
        <p:grpSp>
          <p:nvGrpSpPr>
            <p:cNvPr id="651" name="Group 651"/>
            <p:cNvGrpSpPr/>
            <p:nvPr/>
          </p:nvGrpSpPr>
          <p:grpSpPr>
            <a:xfrm>
              <a:off x="4419627" y="3810001"/>
              <a:ext cx="838202" cy="533404"/>
              <a:chOff x="0" y="-1"/>
              <a:chExt cx="838200" cy="533403"/>
            </a:xfrm>
          </p:grpSpPr>
          <p:sp>
            <p:nvSpPr>
              <p:cNvPr id="649" name="Shape 649"/>
              <p:cNvSpPr/>
              <p:nvPr/>
            </p:nvSpPr>
            <p:spPr>
              <a:xfrm>
                <a:off x="0" y="-1"/>
                <a:ext cx="838200" cy="533403"/>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1000">
                    <a:solidFill>
                      <a:srgbClr val="073E87"/>
                    </a:solidFill>
                    <a:latin typeface="Effra"/>
                    <a:ea typeface="Effra"/>
                    <a:cs typeface="Effra"/>
                    <a:sym typeface="Effra"/>
                  </a:defRPr>
                </a:pPr>
                <a:endParaRPr/>
              </a:p>
            </p:txBody>
          </p:sp>
          <p:sp>
            <p:nvSpPr>
              <p:cNvPr id="650" name="Shape 650"/>
              <p:cNvSpPr/>
              <p:nvPr/>
            </p:nvSpPr>
            <p:spPr>
              <a:xfrm>
                <a:off x="129759" y="189756"/>
                <a:ext cx="578684" cy="1538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a:defRPr sz="1000">
                    <a:solidFill>
                      <a:srgbClr val="073E87"/>
                    </a:solidFill>
                    <a:latin typeface="Effra"/>
                    <a:ea typeface="Effra"/>
                    <a:cs typeface="Effra"/>
                    <a:sym typeface="Effra"/>
                  </a:defRPr>
                </a:lvl1pPr>
              </a:lstStyle>
              <a:p>
                <a:pPr lvl="0">
                  <a:defRPr sz="1800">
                    <a:solidFill>
                      <a:srgbClr val="000000"/>
                    </a:solidFill>
                  </a:defRPr>
                </a:pPr>
                <a:r>
                  <a:rPr sz="1000">
                    <a:solidFill>
                      <a:srgbClr val="073E87"/>
                    </a:solidFill>
                  </a:rPr>
                  <a:t>Familiarity</a:t>
                </a:r>
              </a:p>
            </p:txBody>
          </p:sp>
        </p:grpSp>
        <p:grpSp>
          <p:nvGrpSpPr>
            <p:cNvPr id="654" name="Group 654"/>
            <p:cNvGrpSpPr/>
            <p:nvPr/>
          </p:nvGrpSpPr>
          <p:grpSpPr>
            <a:xfrm>
              <a:off x="4419627" y="4572001"/>
              <a:ext cx="838202" cy="533404"/>
              <a:chOff x="0" y="-1"/>
              <a:chExt cx="838200" cy="533403"/>
            </a:xfrm>
          </p:grpSpPr>
          <p:sp>
            <p:nvSpPr>
              <p:cNvPr id="652" name="Shape 652"/>
              <p:cNvSpPr/>
              <p:nvPr/>
            </p:nvSpPr>
            <p:spPr>
              <a:xfrm>
                <a:off x="0" y="-1"/>
                <a:ext cx="838200" cy="533403"/>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1000">
                    <a:solidFill>
                      <a:srgbClr val="073E87"/>
                    </a:solidFill>
                    <a:latin typeface="Effra"/>
                    <a:ea typeface="Effra"/>
                    <a:cs typeface="Effra"/>
                    <a:sym typeface="Effra"/>
                  </a:defRPr>
                </a:pPr>
                <a:endParaRPr/>
              </a:p>
            </p:txBody>
          </p:sp>
          <p:sp>
            <p:nvSpPr>
              <p:cNvPr id="653" name="Shape 653"/>
              <p:cNvSpPr/>
              <p:nvPr/>
            </p:nvSpPr>
            <p:spPr>
              <a:xfrm>
                <a:off x="111325" y="189756"/>
                <a:ext cx="615552" cy="1538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a:defRPr sz="1000">
                    <a:solidFill>
                      <a:srgbClr val="073E87"/>
                    </a:solidFill>
                    <a:latin typeface="Effra"/>
                    <a:ea typeface="Effra"/>
                    <a:cs typeface="Effra"/>
                    <a:sym typeface="Effra"/>
                  </a:defRPr>
                </a:lvl1pPr>
              </a:lstStyle>
              <a:p>
                <a:pPr lvl="0">
                  <a:defRPr sz="1800">
                    <a:solidFill>
                      <a:srgbClr val="000000"/>
                    </a:solidFill>
                  </a:defRPr>
                </a:pPr>
                <a:r>
                  <a:rPr sz="1000">
                    <a:solidFill>
                      <a:srgbClr val="073E87"/>
                    </a:solidFill>
                  </a:rPr>
                  <a:t>Awareness</a:t>
                </a:r>
              </a:p>
            </p:txBody>
          </p:sp>
        </p:grpSp>
        <p:grpSp>
          <p:nvGrpSpPr>
            <p:cNvPr id="657" name="Group 657"/>
            <p:cNvGrpSpPr/>
            <p:nvPr/>
          </p:nvGrpSpPr>
          <p:grpSpPr>
            <a:xfrm>
              <a:off x="5715027" y="4495801"/>
              <a:ext cx="762002" cy="533404"/>
              <a:chOff x="0" y="-1"/>
              <a:chExt cx="762000" cy="533403"/>
            </a:xfrm>
          </p:grpSpPr>
          <p:sp>
            <p:nvSpPr>
              <p:cNvPr id="655" name="Shape 655"/>
              <p:cNvSpPr/>
              <p:nvPr/>
            </p:nvSpPr>
            <p:spPr>
              <a:xfrm>
                <a:off x="0" y="-1"/>
                <a:ext cx="762000" cy="533403"/>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1000">
                    <a:solidFill>
                      <a:srgbClr val="073E87"/>
                    </a:solidFill>
                    <a:latin typeface="Arial"/>
                    <a:ea typeface="Arial"/>
                    <a:cs typeface="Arial"/>
                    <a:sym typeface="Arial"/>
                  </a:defRPr>
                </a:pPr>
                <a:endParaRPr/>
              </a:p>
            </p:txBody>
          </p:sp>
          <p:sp>
            <p:nvSpPr>
              <p:cNvPr id="656" name="Shape 656"/>
              <p:cNvSpPr/>
              <p:nvPr/>
            </p:nvSpPr>
            <p:spPr>
              <a:xfrm>
                <a:off x="78835" y="189756"/>
                <a:ext cx="604330" cy="1538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lvl="0" algn="ctr"/>
                <a:r>
                  <a:rPr sz="1000">
                    <a:solidFill>
                      <a:srgbClr val="073E87"/>
                    </a:solidFill>
                    <a:latin typeface="Effra"/>
                    <a:ea typeface="Effra"/>
                    <a:cs typeface="Effra"/>
                    <a:sym typeface="Effra"/>
                  </a:rPr>
                  <a:t>Motivatio</a:t>
                </a:r>
                <a:r>
                  <a:rPr sz="1000">
                    <a:solidFill>
                      <a:srgbClr val="073E87"/>
                    </a:solidFill>
                    <a:latin typeface="Arial"/>
                    <a:ea typeface="Arial"/>
                    <a:cs typeface="Arial"/>
                    <a:sym typeface="Arial"/>
                  </a:rPr>
                  <a:t>n</a:t>
                </a:r>
              </a:p>
            </p:txBody>
          </p:sp>
        </p:grpSp>
        <p:grpSp>
          <p:nvGrpSpPr>
            <p:cNvPr id="660" name="Group 660"/>
            <p:cNvGrpSpPr/>
            <p:nvPr/>
          </p:nvGrpSpPr>
          <p:grpSpPr>
            <a:xfrm>
              <a:off x="6705627" y="4495802"/>
              <a:ext cx="762004" cy="533403"/>
              <a:chOff x="0" y="0"/>
              <a:chExt cx="762003" cy="533402"/>
            </a:xfrm>
          </p:grpSpPr>
          <p:sp>
            <p:nvSpPr>
              <p:cNvPr id="658" name="Shape 658"/>
              <p:cNvSpPr/>
              <p:nvPr/>
            </p:nvSpPr>
            <p:spPr>
              <a:xfrm>
                <a:off x="0" y="0"/>
                <a:ext cx="762003" cy="533402"/>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1000">
                    <a:solidFill>
                      <a:srgbClr val="073E87"/>
                    </a:solidFill>
                    <a:latin typeface="Arial"/>
                    <a:ea typeface="Arial"/>
                    <a:cs typeface="Arial"/>
                    <a:sym typeface="Arial"/>
                  </a:defRPr>
                </a:pPr>
                <a:endParaRPr/>
              </a:p>
            </p:txBody>
          </p:sp>
          <p:sp>
            <p:nvSpPr>
              <p:cNvPr id="659" name="Shape 659"/>
              <p:cNvSpPr/>
              <p:nvPr/>
            </p:nvSpPr>
            <p:spPr>
              <a:xfrm>
                <a:off x="29143" y="189756"/>
                <a:ext cx="703717" cy="1538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lvl="0" algn="ctr"/>
                <a:r>
                  <a:rPr sz="1000">
                    <a:solidFill>
                      <a:srgbClr val="073E87"/>
                    </a:solidFill>
                    <a:latin typeface="Effra"/>
                    <a:ea typeface="Effra"/>
                    <a:cs typeface="Effra"/>
                    <a:sym typeface="Effra"/>
                  </a:rPr>
                  <a:t>Self-efficac</a:t>
                </a:r>
                <a:r>
                  <a:rPr sz="1000">
                    <a:solidFill>
                      <a:srgbClr val="073E87"/>
                    </a:solidFill>
                    <a:latin typeface="Arial"/>
                    <a:ea typeface="Arial"/>
                    <a:cs typeface="Arial"/>
                    <a:sym typeface="Arial"/>
                  </a:rPr>
                  <a:t>y</a:t>
                </a:r>
              </a:p>
            </p:txBody>
          </p:sp>
        </p:grpSp>
        <p:grpSp>
          <p:nvGrpSpPr>
            <p:cNvPr id="663" name="Group 663"/>
            <p:cNvGrpSpPr/>
            <p:nvPr/>
          </p:nvGrpSpPr>
          <p:grpSpPr>
            <a:xfrm>
              <a:off x="6705626" y="3810001"/>
              <a:ext cx="838204" cy="533404"/>
              <a:chOff x="-1" y="-1"/>
              <a:chExt cx="838202" cy="533403"/>
            </a:xfrm>
          </p:grpSpPr>
          <p:sp>
            <p:nvSpPr>
              <p:cNvPr id="661" name="Shape 661"/>
              <p:cNvSpPr/>
              <p:nvPr/>
            </p:nvSpPr>
            <p:spPr>
              <a:xfrm>
                <a:off x="0" y="-1"/>
                <a:ext cx="838201" cy="533403"/>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1000">
                    <a:solidFill>
                      <a:srgbClr val="073E87"/>
                    </a:solidFill>
                    <a:latin typeface="Effra"/>
                    <a:ea typeface="Effra"/>
                    <a:cs typeface="Effra"/>
                    <a:sym typeface="Effra"/>
                  </a:defRPr>
                </a:pPr>
                <a:endParaRPr/>
              </a:p>
            </p:txBody>
          </p:sp>
          <p:sp>
            <p:nvSpPr>
              <p:cNvPr id="662" name="Shape 662"/>
              <p:cNvSpPr/>
              <p:nvPr/>
            </p:nvSpPr>
            <p:spPr>
              <a:xfrm>
                <a:off x="-1" y="112812"/>
                <a:ext cx="757385" cy="3077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lvl="0"/>
                <a:r>
                  <a:rPr sz="1000">
                    <a:solidFill>
                      <a:srgbClr val="073E87"/>
                    </a:solidFill>
                    <a:latin typeface="Effra"/>
                    <a:ea typeface="Effra"/>
                    <a:cs typeface="Effra"/>
                    <a:sym typeface="Effra"/>
                  </a:rPr>
                  <a:t>Outcome</a:t>
                </a:r>
                <a:endParaRPr sz="2800">
                  <a:latin typeface="Rockwell"/>
                  <a:ea typeface="Rockwell"/>
                  <a:cs typeface="Rockwell"/>
                  <a:sym typeface="Rockwell"/>
                </a:endParaRPr>
              </a:p>
              <a:p>
                <a:pPr lvl="0" algn="ctr"/>
                <a:r>
                  <a:rPr sz="1000">
                    <a:solidFill>
                      <a:srgbClr val="073E87"/>
                    </a:solidFill>
                    <a:latin typeface="Effra"/>
                    <a:ea typeface="Effra"/>
                    <a:cs typeface="Effra"/>
                    <a:sym typeface="Effra"/>
                  </a:rPr>
                  <a:t>expectancy</a:t>
                </a:r>
              </a:p>
            </p:txBody>
          </p:sp>
        </p:grpSp>
        <p:grpSp>
          <p:nvGrpSpPr>
            <p:cNvPr id="666" name="Group 666"/>
            <p:cNvGrpSpPr/>
            <p:nvPr/>
          </p:nvGrpSpPr>
          <p:grpSpPr>
            <a:xfrm>
              <a:off x="5715027" y="3810001"/>
              <a:ext cx="762002" cy="533404"/>
              <a:chOff x="0" y="-1"/>
              <a:chExt cx="762000" cy="533403"/>
            </a:xfrm>
          </p:grpSpPr>
          <p:sp>
            <p:nvSpPr>
              <p:cNvPr id="664" name="Shape 664"/>
              <p:cNvSpPr/>
              <p:nvPr/>
            </p:nvSpPr>
            <p:spPr>
              <a:xfrm>
                <a:off x="0" y="-1"/>
                <a:ext cx="762000" cy="533403"/>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1000">
                    <a:solidFill>
                      <a:srgbClr val="073E87"/>
                    </a:solidFill>
                    <a:latin typeface="Effra"/>
                    <a:ea typeface="Effra"/>
                    <a:cs typeface="Effra"/>
                    <a:sym typeface="Effra"/>
                  </a:defRPr>
                </a:pPr>
                <a:endParaRPr/>
              </a:p>
            </p:txBody>
          </p:sp>
          <p:sp>
            <p:nvSpPr>
              <p:cNvPr id="665" name="Shape 665"/>
              <p:cNvSpPr/>
              <p:nvPr/>
            </p:nvSpPr>
            <p:spPr>
              <a:xfrm>
                <a:off x="63607" y="189756"/>
                <a:ext cx="634787" cy="1538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a:defRPr sz="1000">
                    <a:solidFill>
                      <a:srgbClr val="073E87"/>
                    </a:solidFill>
                    <a:latin typeface="Effra"/>
                    <a:ea typeface="Effra"/>
                    <a:cs typeface="Effra"/>
                    <a:sym typeface="Effra"/>
                  </a:defRPr>
                </a:lvl1pPr>
              </a:lstStyle>
              <a:p>
                <a:pPr lvl="0">
                  <a:defRPr sz="1800">
                    <a:solidFill>
                      <a:srgbClr val="000000"/>
                    </a:solidFill>
                  </a:defRPr>
                </a:pPr>
                <a:r>
                  <a:rPr sz="1000">
                    <a:solidFill>
                      <a:srgbClr val="073E87"/>
                    </a:solidFill>
                  </a:rPr>
                  <a:t>Agreement</a:t>
                </a:r>
              </a:p>
            </p:txBody>
          </p:sp>
        </p:grpSp>
        <p:sp>
          <p:nvSpPr>
            <p:cNvPr id="667" name="Shape 667"/>
            <p:cNvSpPr/>
            <p:nvPr/>
          </p:nvSpPr>
          <p:spPr>
            <a:xfrm flipV="1">
              <a:off x="3200427" y="152401"/>
              <a:ext cx="2" cy="1066802"/>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68" name="Shape 668"/>
            <p:cNvSpPr/>
            <p:nvPr/>
          </p:nvSpPr>
          <p:spPr>
            <a:xfrm flipH="1">
              <a:off x="2057427" y="1600201"/>
              <a:ext cx="228602" cy="2"/>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69" name="Shape 669"/>
            <p:cNvSpPr/>
            <p:nvPr/>
          </p:nvSpPr>
          <p:spPr>
            <a:xfrm>
              <a:off x="4114827" y="1447801"/>
              <a:ext cx="762001" cy="2"/>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70" name="Shape 670"/>
            <p:cNvSpPr/>
            <p:nvPr/>
          </p:nvSpPr>
          <p:spPr>
            <a:xfrm flipV="1">
              <a:off x="3124227" y="1905002"/>
              <a:ext cx="2" cy="304802"/>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71" name="Shape 671"/>
            <p:cNvSpPr/>
            <p:nvPr/>
          </p:nvSpPr>
          <p:spPr>
            <a:xfrm flipV="1">
              <a:off x="4876826" y="2895602"/>
              <a:ext cx="152402" cy="152402"/>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72" name="Shape 672"/>
            <p:cNvSpPr/>
            <p:nvPr/>
          </p:nvSpPr>
          <p:spPr>
            <a:xfrm flipH="1" flipV="1">
              <a:off x="6781827" y="2895602"/>
              <a:ext cx="152402" cy="152402"/>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73" name="Shape 673"/>
            <p:cNvSpPr/>
            <p:nvPr/>
          </p:nvSpPr>
          <p:spPr>
            <a:xfrm flipV="1">
              <a:off x="6096028" y="3581402"/>
              <a:ext cx="1" cy="228602"/>
            </a:xfrm>
            <a:prstGeom prst="line">
              <a:avLst/>
            </a:prstGeom>
            <a:noFill/>
            <a:ln w="9525"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74" name="Shape 674"/>
            <p:cNvSpPr/>
            <p:nvPr/>
          </p:nvSpPr>
          <p:spPr>
            <a:xfrm flipV="1">
              <a:off x="4800627" y="4343402"/>
              <a:ext cx="1" cy="228602"/>
            </a:xfrm>
            <a:prstGeom prst="line">
              <a:avLst/>
            </a:prstGeom>
            <a:noFill/>
            <a:ln w="9525"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75" name="Shape 675"/>
            <p:cNvSpPr/>
            <p:nvPr/>
          </p:nvSpPr>
          <p:spPr>
            <a:xfrm flipV="1">
              <a:off x="7086627" y="4343402"/>
              <a:ext cx="1" cy="152402"/>
            </a:xfrm>
            <a:prstGeom prst="line">
              <a:avLst/>
            </a:prstGeom>
            <a:noFill/>
            <a:ln w="9525"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76" name="Shape 676"/>
            <p:cNvSpPr/>
            <p:nvPr/>
          </p:nvSpPr>
          <p:spPr>
            <a:xfrm flipV="1">
              <a:off x="4801896" y="3581402"/>
              <a:ext cx="2" cy="228602"/>
            </a:xfrm>
            <a:prstGeom prst="line">
              <a:avLst/>
            </a:prstGeom>
            <a:noFill/>
            <a:ln w="9525"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77" name="Shape 677"/>
            <p:cNvSpPr/>
            <p:nvPr/>
          </p:nvSpPr>
          <p:spPr>
            <a:xfrm flipH="1">
              <a:off x="5638827" y="3200402"/>
              <a:ext cx="228601" cy="2"/>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78" name="Shape 678"/>
            <p:cNvSpPr/>
            <p:nvPr/>
          </p:nvSpPr>
          <p:spPr>
            <a:xfrm>
              <a:off x="5638827" y="3352802"/>
              <a:ext cx="228601" cy="2"/>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79" name="Shape 679"/>
            <p:cNvSpPr/>
            <p:nvPr/>
          </p:nvSpPr>
          <p:spPr>
            <a:xfrm>
              <a:off x="2057427" y="1447801"/>
              <a:ext cx="228602" cy="2"/>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80" name="Shape 680"/>
            <p:cNvSpPr/>
            <p:nvPr/>
          </p:nvSpPr>
          <p:spPr>
            <a:xfrm flipH="1" flipV="1">
              <a:off x="4114827" y="1600201"/>
              <a:ext cx="838201" cy="2"/>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nvGrpSpPr>
            <p:cNvPr id="683" name="Group 683"/>
            <p:cNvGrpSpPr/>
            <p:nvPr/>
          </p:nvGrpSpPr>
          <p:grpSpPr>
            <a:xfrm>
              <a:off x="2438426" y="4038602"/>
              <a:ext cx="1447803" cy="1143003"/>
              <a:chOff x="-1" y="0"/>
              <a:chExt cx="1447802" cy="1143001"/>
            </a:xfrm>
          </p:grpSpPr>
          <p:sp>
            <p:nvSpPr>
              <p:cNvPr id="681" name="Shape 681"/>
              <p:cNvSpPr/>
              <p:nvPr/>
            </p:nvSpPr>
            <p:spPr>
              <a:xfrm>
                <a:off x="-1" y="0"/>
                <a:ext cx="1447802" cy="11430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defRPr sz="1000" i="1">
                    <a:solidFill>
                      <a:srgbClr val="073E87"/>
                    </a:solidFill>
                    <a:latin typeface="Effra"/>
                    <a:ea typeface="Effra"/>
                    <a:cs typeface="Effra"/>
                    <a:sym typeface="Effra"/>
                  </a:defRPr>
                </a:pPr>
                <a:endParaRPr/>
              </a:p>
            </p:txBody>
          </p:sp>
          <p:sp>
            <p:nvSpPr>
              <p:cNvPr id="682" name="Shape 682"/>
              <p:cNvSpPr/>
              <p:nvPr/>
            </p:nvSpPr>
            <p:spPr>
              <a:xfrm>
                <a:off x="-1" y="109838"/>
                <a:ext cx="847988" cy="9233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lvl="0"/>
                <a:r>
                  <a:rPr sz="1000">
                    <a:solidFill>
                      <a:srgbClr val="073E87"/>
                    </a:solidFill>
                    <a:latin typeface="Effra"/>
                    <a:ea typeface="Effra"/>
                    <a:cs typeface="Effra"/>
                    <a:sym typeface="Effra"/>
                  </a:rPr>
                  <a:t>ICU</a:t>
                </a:r>
                <a:endParaRPr sz="2800">
                  <a:latin typeface="Rockwell"/>
                  <a:ea typeface="Rockwell"/>
                  <a:cs typeface="Rockwell"/>
                  <a:sym typeface="Rockwell"/>
                </a:endParaRPr>
              </a:p>
              <a:p>
                <a:pPr lvl="0"/>
                <a:r>
                  <a:rPr sz="1000">
                    <a:solidFill>
                      <a:srgbClr val="073E87"/>
                    </a:solidFill>
                    <a:latin typeface="Effra"/>
                    <a:ea typeface="Effra"/>
                    <a:cs typeface="Effra"/>
                    <a:sym typeface="Effra"/>
                  </a:rPr>
                  <a:t> characteristics</a:t>
                </a:r>
                <a:endParaRPr sz="2800">
                  <a:latin typeface="Rockwell"/>
                  <a:ea typeface="Rockwell"/>
                  <a:cs typeface="Rockwell"/>
                  <a:sym typeface="Rockwell"/>
                </a:endParaRPr>
              </a:p>
              <a:p>
                <a:pPr lvl="0">
                  <a:buClr>
                    <a:srgbClr val="073E87"/>
                  </a:buClr>
                  <a:buSzPct val="100000"/>
                  <a:buFont typeface="Helvetica"/>
                  <a:buChar char="-"/>
                </a:pPr>
                <a:r>
                  <a:rPr sz="1000">
                    <a:solidFill>
                      <a:srgbClr val="073E87"/>
                    </a:solidFill>
                    <a:latin typeface="Effra"/>
                    <a:ea typeface="Effra"/>
                    <a:cs typeface="Effra"/>
                    <a:sym typeface="Effra"/>
                  </a:rPr>
                  <a:t> Structure</a:t>
                </a:r>
                <a:endParaRPr>
                  <a:latin typeface="Rockwell"/>
                  <a:ea typeface="Rockwell"/>
                  <a:cs typeface="Rockwell"/>
                  <a:sym typeface="Rockwell"/>
                </a:endParaRPr>
              </a:p>
              <a:p>
                <a:pPr lvl="0">
                  <a:buClr>
                    <a:srgbClr val="073E87"/>
                  </a:buClr>
                  <a:buSzPct val="100000"/>
                  <a:buFont typeface="Helvetica"/>
                  <a:buChar char="-"/>
                </a:pPr>
                <a:r>
                  <a:rPr sz="1000">
                    <a:solidFill>
                      <a:srgbClr val="073E87"/>
                    </a:solidFill>
                    <a:latin typeface="Effra"/>
                    <a:ea typeface="Effra"/>
                    <a:cs typeface="Effra"/>
                    <a:sym typeface="Effra"/>
                  </a:rPr>
                  <a:t> Processes</a:t>
                </a:r>
                <a:endParaRPr>
                  <a:latin typeface="Rockwell"/>
                  <a:ea typeface="Rockwell"/>
                  <a:cs typeface="Rockwell"/>
                  <a:sym typeface="Rockwell"/>
                </a:endParaRPr>
              </a:p>
              <a:p>
                <a:pPr lvl="0">
                  <a:buClr>
                    <a:srgbClr val="073E87"/>
                  </a:buClr>
                  <a:buSzPct val="100000"/>
                  <a:buFont typeface="Helvetica"/>
                  <a:buChar char="-"/>
                </a:pPr>
                <a:r>
                  <a:rPr sz="1000">
                    <a:solidFill>
                      <a:srgbClr val="073E87"/>
                    </a:solidFill>
                    <a:latin typeface="Effra"/>
                    <a:ea typeface="Effra"/>
                    <a:cs typeface="Effra"/>
                    <a:sym typeface="Effra"/>
                  </a:rPr>
                  <a:t> Resources</a:t>
                </a:r>
                <a:endParaRPr>
                  <a:latin typeface="Rockwell"/>
                  <a:ea typeface="Rockwell"/>
                  <a:cs typeface="Rockwell"/>
                  <a:sym typeface="Rockwell"/>
                </a:endParaRPr>
              </a:p>
              <a:p>
                <a:pPr lvl="0">
                  <a:buClr>
                    <a:srgbClr val="073E87"/>
                  </a:buClr>
                  <a:buSzPct val="100000"/>
                  <a:buFont typeface="Helvetica"/>
                  <a:buChar char="-"/>
                </a:pPr>
                <a:r>
                  <a:rPr sz="1000">
                    <a:solidFill>
                      <a:srgbClr val="073E87"/>
                    </a:solidFill>
                    <a:latin typeface="Effra"/>
                    <a:ea typeface="Effra"/>
                    <a:cs typeface="Effra"/>
                    <a:sym typeface="Effra"/>
                  </a:rPr>
                  <a:t> </a:t>
                </a:r>
                <a:r>
                  <a:rPr sz="1000" i="1">
                    <a:solidFill>
                      <a:srgbClr val="073E87"/>
                    </a:solidFill>
                    <a:latin typeface="Effra"/>
                    <a:ea typeface="Effra"/>
                    <a:cs typeface="Effra"/>
                    <a:sym typeface="Effra"/>
                  </a:rPr>
                  <a:t>Culture</a:t>
                </a:r>
              </a:p>
            </p:txBody>
          </p:sp>
        </p:grpSp>
        <p:sp>
          <p:nvSpPr>
            <p:cNvPr id="684" name="Shape 684"/>
            <p:cNvSpPr/>
            <p:nvPr/>
          </p:nvSpPr>
          <p:spPr>
            <a:xfrm flipV="1">
              <a:off x="3124227" y="3886202"/>
              <a:ext cx="2" cy="152402"/>
            </a:xfrm>
            <a:prstGeom prst="line">
              <a:avLst/>
            </a:prstGeom>
            <a:noFill/>
            <a:ln w="9525"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85" name="Shape 685"/>
            <p:cNvSpPr/>
            <p:nvPr/>
          </p:nvSpPr>
          <p:spPr>
            <a:xfrm>
              <a:off x="6096028" y="4343402"/>
              <a:ext cx="1" cy="152402"/>
            </a:xfrm>
            <a:prstGeom prst="line">
              <a:avLst/>
            </a:prstGeom>
            <a:noFill/>
            <a:ln w="9525"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86" name="Shape 686"/>
            <p:cNvSpPr/>
            <p:nvPr/>
          </p:nvSpPr>
          <p:spPr>
            <a:xfrm flipV="1">
              <a:off x="7086627" y="3581402"/>
              <a:ext cx="1" cy="228602"/>
            </a:xfrm>
            <a:prstGeom prst="line">
              <a:avLst/>
            </a:prstGeom>
            <a:noFill/>
            <a:ln w="9525"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nvGrpSpPr>
            <p:cNvPr id="689" name="Group 689"/>
            <p:cNvGrpSpPr/>
            <p:nvPr/>
          </p:nvGrpSpPr>
          <p:grpSpPr>
            <a:xfrm>
              <a:off x="4876826" y="1981202"/>
              <a:ext cx="2057402" cy="914403"/>
              <a:chOff x="-1" y="0"/>
              <a:chExt cx="2057401" cy="914401"/>
            </a:xfrm>
          </p:grpSpPr>
          <p:sp>
            <p:nvSpPr>
              <p:cNvPr id="687" name="Shape 687"/>
              <p:cNvSpPr/>
              <p:nvPr/>
            </p:nvSpPr>
            <p:spPr>
              <a:xfrm>
                <a:off x="-1" y="0"/>
                <a:ext cx="2057401" cy="914401"/>
              </a:xfrm>
              <a:prstGeom prst="rect">
                <a:avLst/>
              </a:prstGeom>
              <a:noFill/>
              <a:ln w="9525" cap="flat">
                <a:solidFill>
                  <a:srgbClr val="000000"/>
                </a:solidFill>
                <a:prstDash val="dash"/>
                <a:miter lim="800000"/>
              </a:ln>
              <a:effectLst/>
            </p:spPr>
            <p:txBody>
              <a:bodyPr wrap="square" lIns="0" tIns="0" rIns="0" bIns="0" numCol="1" anchor="ctr">
                <a:noAutofit/>
              </a:bodyPr>
              <a:lstStyle/>
              <a:p>
                <a:pPr lvl="0">
                  <a:defRPr sz="1000" i="1">
                    <a:solidFill>
                      <a:srgbClr val="073E87"/>
                    </a:solidFill>
                    <a:latin typeface="Effra"/>
                    <a:ea typeface="Effra"/>
                    <a:cs typeface="Effra"/>
                    <a:sym typeface="Effra"/>
                  </a:defRPr>
                </a:pPr>
                <a:endParaRPr/>
              </a:p>
            </p:txBody>
          </p:sp>
          <p:sp>
            <p:nvSpPr>
              <p:cNvPr id="688" name="Shape 688"/>
              <p:cNvSpPr/>
              <p:nvPr/>
            </p:nvSpPr>
            <p:spPr>
              <a:xfrm>
                <a:off x="-1" y="72481"/>
                <a:ext cx="1343315" cy="7694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lvl="0"/>
                <a:r>
                  <a:rPr sz="1000" i="1">
                    <a:solidFill>
                      <a:srgbClr val="073E87"/>
                    </a:solidFill>
                    <a:latin typeface="Effra"/>
                    <a:ea typeface="Effra"/>
                    <a:cs typeface="Effra"/>
                    <a:sym typeface="Effra"/>
                  </a:rPr>
                  <a:t>Provider Characteristics</a:t>
                </a:r>
                <a:endParaRPr sz="2800">
                  <a:latin typeface="Rockwell"/>
                  <a:ea typeface="Rockwell"/>
                  <a:cs typeface="Rockwell"/>
                  <a:sym typeface="Rockwell"/>
                </a:endParaRPr>
              </a:p>
              <a:p>
                <a:pPr lvl="0"/>
                <a:r>
                  <a:rPr sz="1000" i="1">
                    <a:solidFill>
                      <a:srgbClr val="073E87"/>
                    </a:solidFill>
                    <a:latin typeface="Effra"/>
                    <a:ea typeface="Effra"/>
                    <a:cs typeface="Effra"/>
                    <a:sym typeface="Effra"/>
                  </a:rPr>
                  <a:t>- Profession </a:t>
                </a:r>
                <a:endParaRPr sz="2800">
                  <a:latin typeface="Rockwell"/>
                  <a:ea typeface="Rockwell"/>
                  <a:cs typeface="Rockwell"/>
                  <a:sym typeface="Rockwell"/>
                </a:endParaRPr>
              </a:p>
              <a:p>
                <a:pPr lvl="0">
                  <a:buClr>
                    <a:srgbClr val="073E87"/>
                  </a:buClr>
                  <a:buSzPct val="100000"/>
                  <a:buFont typeface="Helvetica"/>
                  <a:buChar char="-"/>
                </a:pPr>
                <a:r>
                  <a:rPr sz="1000" i="1">
                    <a:solidFill>
                      <a:srgbClr val="073E87"/>
                    </a:solidFill>
                    <a:latin typeface="Effra"/>
                    <a:ea typeface="Effra"/>
                    <a:cs typeface="Effra"/>
                    <a:sym typeface="Effra"/>
                  </a:rPr>
                  <a:t> Critical care expertise</a:t>
                </a:r>
                <a:endParaRPr sz="2800">
                  <a:latin typeface="Rockwell"/>
                  <a:ea typeface="Rockwell"/>
                  <a:cs typeface="Rockwell"/>
                  <a:sym typeface="Rockwell"/>
                </a:endParaRPr>
              </a:p>
              <a:p>
                <a:pPr lvl="0">
                  <a:buClr>
                    <a:srgbClr val="073E87"/>
                  </a:buClr>
                  <a:buSzPct val="100000"/>
                  <a:buFont typeface="Helvetica"/>
                  <a:buChar char="-"/>
                </a:pPr>
                <a:r>
                  <a:rPr sz="1000" i="1">
                    <a:solidFill>
                      <a:srgbClr val="073E87"/>
                    </a:solidFill>
                    <a:latin typeface="Effra"/>
                    <a:ea typeface="Effra"/>
                    <a:cs typeface="Effra"/>
                    <a:sym typeface="Effra"/>
                  </a:rPr>
                  <a:t> Educational background</a:t>
                </a:r>
                <a:endParaRPr sz="2800">
                  <a:latin typeface="Rockwell"/>
                  <a:ea typeface="Rockwell"/>
                  <a:cs typeface="Rockwell"/>
                  <a:sym typeface="Rockwell"/>
                </a:endParaRPr>
              </a:p>
              <a:p>
                <a:pPr lvl="0">
                  <a:buClr>
                    <a:srgbClr val="073E87"/>
                  </a:buClr>
                  <a:buSzPct val="100000"/>
                  <a:buFont typeface="Helvetica"/>
                  <a:buChar char="-"/>
                </a:pPr>
                <a:r>
                  <a:rPr sz="1000" i="1">
                    <a:solidFill>
                      <a:srgbClr val="073E87"/>
                    </a:solidFill>
                    <a:latin typeface="Effra"/>
                    <a:ea typeface="Effra"/>
                    <a:cs typeface="Effra"/>
                    <a:sym typeface="Effra"/>
                  </a:rPr>
                  <a:t> Personality</a:t>
                </a:r>
              </a:p>
            </p:txBody>
          </p:sp>
        </p:grpSp>
        <p:sp>
          <p:nvSpPr>
            <p:cNvPr id="690" name="Shape 690"/>
            <p:cNvSpPr/>
            <p:nvPr/>
          </p:nvSpPr>
          <p:spPr>
            <a:xfrm flipH="1">
              <a:off x="5257826" y="2895602"/>
              <a:ext cx="152402" cy="152402"/>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91" name="Shape 691"/>
            <p:cNvSpPr/>
            <p:nvPr/>
          </p:nvSpPr>
          <p:spPr>
            <a:xfrm>
              <a:off x="6324627" y="2895602"/>
              <a:ext cx="228602" cy="152402"/>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92" name="Shape 692"/>
            <p:cNvSpPr/>
            <p:nvPr/>
          </p:nvSpPr>
          <p:spPr>
            <a:xfrm flipV="1">
              <a:off x="5867427" y="1828802"/>
              <a:ext cx="1" cy="152402"/>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nvGrpSpPr>
            <p:cNvPr id="695" name="Group 695"/>
            <p:cNvGrpSpPr/>
            <p:nvPr/>
          </p:nvGrpSpPr>
          <p:grpSpPr>
            <a:xfrm>
              <a:off x="5105427" y="457200"/>
              <a:ext cx="1600202" cy="457204"/>
              <a:chOff x="0" y="-1"/>
              <a:chExt cx="1600200" cy="457203"/>
            </a:xfrm>
          </p:grpSpPr>
          <p:sp>
            <p:nvSpPr>
              <p:cNvPr id="693" name="Shape 693"/>
              <p:cNvSpPr/>
              <p:nvPr/>
            </p:nvSpPr>
            <p:spPr>
              <a:xfrm>
                <a:off x="0" y="-1"/>
                <a:ext cx="1600200" cy="457203"/>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1000">
                    <a:solidFill>
                      <a:srgbClr val="073E87"/>
                    </a:solidFill>
                    <a:latin typeface="Effra"/>
                    <a:ea typeface="Effra"/>
                    <a:cs typeface="Effra"/>
                    <a:sym typeface="Effra"/>
                  </a:defRPr>
                </a:pPr>
                <a:endParaRPr/>
              </a:p>
            </p:txBody>
          </p:sp>
          <p:sp>
            <p:nvSpPr>
              <p:cNvPr id="694" name="Shape 694"/>
              <p:cNvSpPr/>
              <p:nvPr/>
            </p:nvSpPr>
            <p:spPr>
              <a:xfrm>
                <a:off x="162107" y="151657"/>
                <a:ext cx="1275988" cy="1538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a:defRPr sz="1000">
                    <a:solidFill>
                      <a:srgbClr val="073E87"/>
                    </a:solidFill>
                    <a:latin typeface="Effra"/>
                    <a:ea typeface="Effra"/>
                    <a:cs typeface="Effra"/>
                    <a:sym typeface="Effra"/>
                  </a:defRPr>
                </a:lvl1pPr>
              </a:lstStyle>
              <a:p>
                <a:pPr lvl="0">
                  <a:defRPr sz="1800">
                    <a:solidFill>
                      <a:srgbClr val="000000"/>
                    </a:solidFill>
                  </a:defRPr>
                </a:pPr>
                <a:r>
                  <a:rPr sz="1000">
                    <a:solidFill>
                      <a:srgbClr val="073E87"/>
                    </a:solidFill>
                  </a:rPr>
                  <a:t>Patient Characteristics</a:t>
                </a:r>
              </a:p>
            </p:txBody>
          </p:sp>
        </p:grpSp>
        <p:sp>
          <p:nvSpPr>
            <p:cNvPr id="696" name="Shape 696"/>
            <p:cNvSpPr/>
            <p:nvPr/>
          </p:nvSpPr>
          <p:spPr>
            <a:xfrm flipV="1">
              <a:off x="5867427" y="914401"/>
              <a:ext cx="1" cy="228602"/>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97" name="Shape 697"/>
            <p:cNvSpPr/>
            <p:nvPr/>
          </p:nvSpPr>
          <p:spPr>
            <a:xfrm flipV="1">
              <a:off x="5867427" y="152401"/>
              <a:ext cx="1" cy="304802"/>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98" name="Shape 698"/>
            <p:cNvSpPr/>
            <p:nvPr/>
          </p:nvSpPr>
          <p:spPr>
            <a:xfrm flipH="1">
              <a:off x="914426" y="609601"/>
              <a:ext cx="2" cy="609602"/>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99" name="Shape 699"/>
            <p:cNvSpPr/>
            <p:nvPr/>
          </p:nvSpPr>
          <p:spPr>
            <a:xfrm flipV="1">
              <a:off x="1600227" y="152401"/>
              <a:ext cx="381002" cy="1143002"/>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nvGrpSpPr>
            <p:cNvPr id="702" name="Group 702"/>
            <p:cNvGrpSpPr/>
            <p:nvPr/>
          </p:nvGrpSpPr>
          <p:grpSpPr>
            <a:xfrm>
              <a:off x="2438426" y="2209801"/>
              <a:ext cx="1447803" cy="533404"/>
              <a:chOff x="-1" y="-1"/>
              <a:chExt cx="1447802" cy="533403"/>
            </a:xfrm>
          </p:grpSpPr>
          <p:sp>
            <p:nvSpPr>
              <p:cNvPr id="700" name="Shape 700"/>
              <p:cNvSpPr/>
              <p:nvPr/>
            </p:nvSpPr>
            <p:spPr>
              <a:xfrm>
                <a:off x="-1" y="-1"/>
                <a:ext cx="1447802" cy="533403"/>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1000" i="1">
                    <a:solidFill>
                      <a:srgbClr val="073E87"/>
                    </a:solidFill>
                    <a:latin typeface="Effra"/>
                    <a:ea typeface="Effra"/>
                    <a:cs typeface="Effra"/>
                    <a:sym typeface="Effra"/>
                  </a:defRPr>
                </a:pPr>
                <a:endParaRPr/>
              </a:p>
            </p:txBody>
          </p:sp>
          <p:sp>
            <p:nvSpPr>
              <p:cNvPr id="701" name="Shape 701"/>
              <p:cNvSpPr/>
              <p:nvPr/>
            </p:nvSpPr>
            <p:spPr>
              <a:xfrm>
                <a:off x="299909" y="112812"/>
                <a:ext cx="847987" cy="3077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lvl="0" algn="ctr"/>
                <a:r>
                  <a:rPr sz="1000">
                    <a:solidFill>
                      <a:srgbClr val="073E87"/>
                    </a:solidFill>
                    <a:latin typeface="Effra"/>
                    <a:ea typeface="Effra"/>
                    <a:cs typeface="Effra"/>
                    <a:sym typeface="Effra"/>
                  </a:rPr>
                  <a:t>System</a:t>
                </a:r>
                <a:endParaRPr sz="2800">
                  <a:latin typeface="Rockwell"/>
                  <a:ea typeface="Rockwell"/>
                  <a:cs typeface="Rockwell"/>
                  <a:sym typeface="Rockwell"/>
                </a:endParaRPr>
              </a:p>
              <a:p>
                <a:pPr lvl="0" algn="ctr"/>
                <a:r>
                  <a:rPr sz="1000">
                    <a:solidFill>
                      <a:srgbClr val="073E87"/>
                    </a:solidFill>
                    <a:latin typeface="Effra"/>
                    <a:ea typeface="Effra"/>
                    <a:cs typeface="Effra"/>
                    <a:sym typeface="Effra"/>
                  </a:rPr>
                  <a:t> characteristics</a:t>
                </a:r>
              </a:p>
            </p:txBody>
          </p:sp>
        </p:grpSp>
        <p:sp>
          <p:nvSpPr>
            <p:cNvPr id="703" name="Shape 703"/>
            <p:cNvSpPr/>
            <p:nvPr/>
          </p:nvSpPr>
          <p:spPr>
            <a:xfrm flipV="1">
              <a:off x="3124227" y="2743202"/>
              <a:ext cx="2" cy="152402"/>
            </a:xfrm>
            <a:prstGeom prst="line">
              <a:avLst/>
            </a:prstGeom>
            <a:noFill/>
            <a:ln w="9525"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pic>
        <p:nvPicPr>
          <p:cNvPr id="705" name="CNNPNG.png"/>
          <p:cNvPicPr/>
          <p:nvPr/>
        </p:nvPicPr>
        <p:blipFill>
          <a:blip r:embed="rId3">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 name="image10.jpeg"/>
          <p:cNvPicPr/>
          <p:nvPr/>
        </p:nvPicPr>
        <p:blipFill>
          <a:blip r:embed="rId2">
            <a:extLst/>
          </a:blip>
          <a:stretch>
            <a:fillRect/>
          </a:stretch>
        </p:blipFill>
        <p:spPr>
          <a:xfrm>
            <a:off x="0" y="0"/>
            <a:ext cx="12179300" cy="6858000"/>
          </a:xfrm>
          <a:prstGeom prst="rect">
            <a:avLst/>
          </a:prstGeom>
          <a:ln w="12700">
            <a:miter lim="400000"/>
          </a:ln>
        </p:spPr>
      </p:pic>
      <p:sp>
        <p:nvSpPr>
          <p:cNvPr id="605" name="Shape 605"/>
          <p:cNvSpPr/>
          <p:nvPr/>
        </p:nvSpPr>
        <p:spPr>
          <a:xfrm>
            <a:off x="770570" y="673330"/>
            <a:ext cx="13381628"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defRPr>
            </a:lvl1pPr>
          </a:lstStyle>
          <a:p>
            <a:pPr lvl="0">
              <a:defRPr sz="1800" b="0" spc="0">
                <a:solidFill>
                  <a:srgbClr val="000000"/>
                </a:solidFill>
              </a:defRPr>
            </a:pPr>
            <a:r>
              <a:rPr sz="3500" b="1" spc="-39">
                <a:solidFill>
                  <a:srgbClr val="0050E1"/>
                </a:solidFill>
              </a:rPr>
              <a:t>Why Partner with Families of ICU Patients?</a:t>
            </a:r>
          </a:p>
        </p:txBody>
      </p:sp>
      <p:sp>
        <p:nvSpPr>
          <p:cNvPr id="606" name="Shape 606"/>
          <p:cNvSpPr/>
          <p:nvPr/>
        </p:nvSpPr>
        <p:spPr>
          <a:xfrm flipV="1">
            <a:off x="785413" y="1468702"/>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sp>
        <p:nvSpPr>
          <p:cNvPr id="607" name="Shape 607"/>
          <p:cNvSpPr>
            <a:spLocks noGrp="1"/>
          </p:cNvSpPr>
          <p:nvPr>
            <p:ph type="body" idx="1"/>
          </p:nvPr>
        </p:nvSpPr>
        <p:spPr>
          <a:xfrm>
            <a:off x="719487" y="1757857"/>
            <a:ext cx="4800603" cy="3271347"/>
          </a:xfrm>
          <a:prstGeom prst="rect">
            <a:avLst/>
          </a:prstGeom>
        </p:spPr>
        <p:txBody>
          <a:bodyPr/>
          <a:lstStyle/>
          <a:p>
            <a:pPr marL="0" lvl="0" indent="0">
              <a:spcBef>
                <a:spcPts val="800"/>
              </a:spcBef>
              <a:buSzTx/>
              <a:buNone/>
              <a:defRPr sz="1800">
                <a:solidFill>
                  <a:srgbClr val="000000"/>
                </a:solidFill>
              </a:defRPr>
            </a:pPr>
            <a:r>
              <a:rPr sz="2000" b="1" dirty="0">
                <a:latin typeface="+mj-lt"/>
                <a:ea typeface="+mj-ea"/>
                <a:cs typeface="+mj-cs"/>
                <a:sym typeface="Helvetica Neue"/>
              </a:rPr>
              <a:t>Families of critically ill patients </a:t>
            </a:r>
          </a:p>
          <a:p>
            <a:pPr marL="438306" lvl="1" indent="-209706">
              <a:spcBef>
                <a:spcPts val="800"/>
              </a:spcBef>
              <a:buClr>
                <a:srgbClr val="31B6FD"/>
              </a:buClr>
              <a:buFont typeface="Helvetica"/>
              <a:buChar char="-"/>
              <a:defRPr sz="1800">
                <a:solidFill>
                  <a:srgbClr val="000000"/>
                </a:solidFill>
              </a:defRPr>
            </a:pPr>
            <a:r>
              <a:rPr lang="en-CA" dirty="0">
                <a:latin typeface="+mj-lt"/>
                <a:ea typeface="+mj-ea"/>
                <a:cs typeface="+mj-cs"/>
                <a:sym typeface="Helvetica Neue"/>
              </a:rPr>
              <a:t>They are the one constant across the continuum of care</a:t>
            </a:r>
          </a:p>
          <a:p>
            <a:pPr marL="438306" lvl="1" indent="-209706">
              <a:spcBef>
                <a:spcPts val="800"/>
              </a:spcBef>
              <a:buClr>
                <a:srgbClr val="31B6FD"/>
              </a:buClr>
              <a:buFont typeface="Helvetica"/>
              <a:defRPr sz="1800">
                <a:solidFill>
                  <a:srgbClr val="000000"/>
                </a:solidFill>
              </a:defRPr>
            </a:pPr>
            <a:r>
              <a:rPr sz="2000" dirty="0" smtClean="0">
                <a:latin typeface="+mj-lt"/>
                <a:ea typeface="+mj-ea"/>
                <a:cs typeface="+mj-cs"/>
                <a:sym typeface="Helvetica Neue"/>
              </a:rPr>
              <a:t>Provide </a:t>
            </a:r>
            <a:r>
              <a:rPr sz="2000" dirty="0">
                <a:latin typeface="+mj-lt"/>
                <a:ea typeface="+mj-ea"/>
                <a:cs typeface="+mj-cs"/>
                <a:sym typeface="Helvetica Neue"/>
              </a:rPr>
              <a:t>significant direct care to surviving patients</a:t>
            </a:r>
          </a:p>
          <a:p>
            <a:pPr marL="693119" lvl="2" indent="-235919">
              <a:spcBef>
                <a:spcPts val="800"/>
              </a:spcBef>
              <a:buClr>
                <a:srgbClr val="31B6FD"/>
              </a:buClr>
              <a:defRPr sz="1800">
                <a:solidFill>
                  <a:srgbClr val="000000"/>
                </a:solidFill>
              </a:defRPr>
            </a:pPr>
            <a:r>
              <a:rPr sz="2000" dirty="0">
                <a:latin typeface="+mj-lt"/>
                <a:ea typeface="+mj-ea"/>
                <a:cs typeface="+mj-cs"/>
                <a:sym typeface="Helvetica Neue"/>
              </a:rPr>
              <a:t>Estimated at &gt;$642 Billion per year in costs 2</a:t>
            </a:r>
          </a:p>
          <a:p>
            <a:pPr marL="438306" lvl="1" indent="-209706">
              <a:spcBef>
                <a:spcPts val="800"/>
              </a:spcBef>
              <a:buClr>
                <a:srgbClr val="31B6FD"/>
              </a:buClr>
              <a:buFont typeface="Helvetica"/>
              <a:defRPr sz="1800">
                <a:solidFill>
                  <a:srgbClr val="000000"/>
                </a:solidFill>
              </a:defRPr>
            </a:pPr>
            <a:r>
              <a:rPr sz="2000" dirty="0">
                <a:latin typeface="+mj-lt"/>
                <a:ea typeface="+mj-ea"/>
                <a:cs typeface="+mj-cs"/>
                <a:sym typeface="Helvetica Neue"/>
              </a:rPr>
              <a:t>Suffer from significant mental health issues including </a:t>
            </a:r>
            <a:r>
              <a:rPr sz="2000" dirty="0" smtClean="0">
                <a:latin typeface="+mj-lt"/>
                <a:ea typeface="+mj-ea"/>
                <a:cs typeface="+mj-cs"/>
                <a:sym typeface="Helvetica Neue"/>
              </a:rPr>
              <a:t>depression1</a:t>
            </a:r>
            <a:endParaRPr sz="2000" dirty="0">
              <a:latin typeface="+mj-lt"/>
              <a:ea typeface="+mj-ea"/>
              <a:cs typeface="+mj-cs"/>
              <a:sym typeface="Helvetica Neue"/>
            </a:endParaRPr>
          </a:p>
        </p:txBody>
      </p:sp>
      <p:sp>
        <p:nvSpPr>
          <p:cNvPr id="608" name="Shape 608"/>
          <p:cNvSpPr/>
          <p:nvPr/>
        </p:nvSpPr>
        <p:spPr>
          <a:xfrm>
            <a:off x="719486" y="5754141"/>
            <a:ext cx="4724403" cy="46801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r>
              <a:rPr sz="1200">
                <a:latin typeface="Helvetica Neue Light"/>
                <a:ea typeface="Helvetica Neue Light"/>
                <a:cs typeface="Helvetica Neue Light"/>
                <a:sym typeface="Helvetica Neue Light"/>
              </a:rPr>
              <a:t>1 Cameron NEJM 2016;374:1831-1841</a:t>
            </a:r>
            <a:endParaRPr>
              <a:latin typeface="Rockwell"/>
              <a:ea typeface="Rockwell"/>
              <a:cs typeface="Rockwell"/>
              <a:sym typeface="Rockwell"/>
            </a:endParaRPr>
          </a:p>
          <a:p>
            <a:pPr lvl="0"/>
            <a:r>
              <a:rPr sz="1200">
                <a:latin typeface="Helvetica Neue Light"/>
                <a:ea typeface="Helvetica Neue Light"/>
                <a:cs typeface="Helvetica Neue Light"/>
                <a:sym typeface="Helvetica Neue Light"/>
              </a:rPr>
              <a:t>2 Chari Health Serv Res 2015;50:871-82</a:t>
            </a:r>
          </a:p>
        </p:txBody>
      </p:sp>
      <p:pic>
        <p:nvPicPr>
          <p:cNvPr id="609" name="image39.png"/>
          <p:cNvPicPr/>
          <p:nvPr/>
        </p:nvPicPr>
        <p:blipFill>
          <a:blip r:embed="rId3">
            <a:extLst/>
          </a:blip>
          <a:srcRect l="75690" t="16438" r="1104" b="57079"/>
          <a:stretch>
            <a:fillRect/>
          </a:stretch>
        </p:blipFill>
        <p:spPr>
          <a:xfrm>
            <a:off x="7460858" y="2093535"/>
            <a:ext cx="3722336" cy="3004451"/>
          </a:xfrm>
          <a:prstGeom prst="rect">
            <a:avLst/>
          </a:prstGeom>
          <a:ln w="12700">
            <a:miter lim="400000"/>
          </a:ln>
        </p:spPr>
      </p:pic>
      <p:pic>
        <p:nvPicPr>
          <p:cNvPr id="610" name="CNNPNG.png"/>
          <p:cNvPicPr/>
          <p:nvPr/>
        </p:nvPicPr>
        <p:blipFill>
          <a:blip r:embed="rId4">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 name="image10.jpeg"/>
          <p:cNvPicPr/>
          <p:nvPr/>
        </p:nvPicPr>
        <p:blipFill>
          <a:blip r:embed="rId2">
            <a:extLst/>
          </a:blip>
          <a:stretch>
            <a:fillRect/>
          </a:stretch>
        </p:blipFill>
        <p:spPr>
          <a:xfrm>
            <a:off x="0" y="0"/>
            <a:ext cx="12179300" cy="6858000"/>
          </a:xfrm>
          <a:prstGeom prst="rect">
            <a:avLst/>
          </a:prstGeom>
          <a:ln w="12700">
            <a:miter lim="400000"/>
          </a:ln>
        </p:spPr>
      </p:pic>
      <p:sp>
        <p:nvSpPr>
          <p:cNvPr id="613" name="Shape 613"/>
          <p:cNvSpPr/>
          <p:nvPr/>
        </p:nvSpPr>
        <p:spPr>
          <a:xfrm>
            <a:off x="770570" y="673330"/>
            <a:ext cx="13381628"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defRPr>
            </a:lvl1pPr>
          </a:lstStyle>
          <a:p>
            <a:pPr lvl="0">
              <a:defRPr sz="1800" b="0" spc="0">
                <a:solidFill>
                  <a:srgbClr val="000000"/>
                </a:solidFill>
              </a:defRPr>
            </a:pPr>
            <a:r>
              <a:rPr sz="3500" b="1" spc="-39">
                <a:solidFill>
                  <a:srgbClr val="0050E1"/>
                </a:solidFill>
              </a:rPr>
              <a:t>Partnering with Patients and their Families</a:t>
            </a:r>
          </a:p>
        </p:txBody>
      </p:sp>
      <p:sp>
        <p:nvSpPr>
          <p:cNvPr id="614" name="Shape 614"/>
          <p:cNvSpPr/>
          <p:nvPr/>
        </p:nvSpPr>
        <p:spPr>
          <a:xfrm flipV="1">
            <a:off x="785413" y="1468702"/>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sp>
        <p:nvSpPr>
          <p:cNvPr id="615" name="Shape 615"/>
          <p:cNvSpPr>
            <a:spLocks noGrp="1"/>
          </p:cNvSpPr>
          <p:nvPr>
            <p:ph type="body" idx="1"/>
          </p:nvPr>
        </p:nvSpPr>
        <p:spPr>
          <a:xfrm>
            <a:off x="739847" y="1753204"/>
            <a:ext cx="8000687" cy="4813302"/>
          </a:xfrm>
          <a:prstGeom prst="rect">
            <a:avLst/>
          </a:prstGeom>
        </p:spPr>
        <p:txBody>
          <a:bodyPr/>
          <a:lstStyle/>
          <a:p>
            <a:pPr marL="188735" lvl="0" indent="-188735">
              <a:spcBef>
                <a:spcPts val="800"/>
              </a:spcBef>
              <a:defRPr sz="1800">
                <a:solidFill>
                  <a:srgbClr val="000000"/>
                </a:solidFill>
              </a:defRPr>
            </a:pPr>
            <a:r>
              <a:rPr sz="2000" b="1">
                <a:latin typeface="+mj-lt"/>
                <a:ea typeface="+mj-ea"/>
                <a:cs typeface="+mj-cs"/>
                <a:sym typeface="Helvetica Neue"/>
              </a:rPr>
              <a:t>Partnering with families members of critically ill patients has been shown to: </a:t>
            </a:r>
          </a:p>
          <a:p>
            <a:pPr marL="438306" lvl="1" indent="-209706">
              <a:spcBef>
                <a:spcPts val="800"/>
              </a:spcBef>
              <a:buClr>
                <a:srgbClr val="31B6FD"/>
              </a:buClr>
              <a:buFont typeface="Helvetica"/>
              <a:defRPr sz="1800">
                <a:solidFill>
                  <a:srgbClr val="000000"/>
                </a:solidFill>
              </a:defRPr>
            </a:pPr>
            <a:r>
              <a:rPr sz="2000">
                <a:latin typeface="+mj-lt"/>
                <a:ea typeface="+mj-ea"/>
                <a:cs typeface="+mj-cs"/>
                <a:sym typeface="Helvetica Neue"/>
              </a:rPr>
              <a:t>decrease patient anxiety, confusion and agitation, </a:t>
            </a:r>
          </a:p>
          <a:p>
            <a:pPr marL="438306" lvl="1" indent="-209706">
              <a:spcBef>
                <a:spcPts val="800"/>
              </a:spcBef>
              <a:buClr>
                <a:srgbClr val="31B6FD"/>
              </a:buClr>
              <a:buFont typeface="Helvetica"/>
              <a:defRPr sz="1800">
                <a:solidFill>
                  <a:srgbClr val="000000"/>
                </a:solidFill>
              </a:defRPr>
            </a:pPr>
            <a:r>
              <a:rPr sz="2000">
                <a:latin typeface="+mj-lt"/>
                <a:ea typeface="+mj-ea"/>
                <a:cs typeface="+mj-cs"/>
                <a:sym typeface="Helvetica Neue"/>
              </a:rPr>
              <a:t>reduce cardiovascular complications, </a:t>
            </a:r>
          </a:p>
          <a:p>
            <a:pPr marL="438306" lvl="1" indent="-209706">
              <a:spcBef>
                <a:spcPts val="800"/>
              </a:spcBef>
              <a:buClr>
                <a:srgbClr val="31B6FD"/>
              </a:buClr>
              <a:buFont typeface="Helvetica"/>
              <a:defRPr sz="1800">
                <a:solidFill>
                  <a:srgbClr val="000000"/>
                </a:solidFill>
              </a:defRPr>
            </a:pPr>
            <a:r>
              <a:rPr sz="2000">
                <a:latin typeface="+mj-lt"/>
                <a:ea typeface="+mj-ea"/>
                <a:cs typeface="+mj-cs"/>
                <a:sym typeface="Helvetica Neue"/>
              </a:rPr>
              <a:t>decrease length of stay in the ICU, </a:t>
            </a:r>
          </a:p>
          <a:p>
            <a:pPr marL="438306" lvl="1" indent="-209706">
              <a:spcBef>
                <a:spcPts val="800"/>
              </a:spcBef>
              <a:buClr>
                <a:srgbClr val="31B6FD"/>
              </a:buClr>
              <a:buFont typeface="Helvetica"/>
              <a:defRPr sz="1800">
                <a:solidFill>
                  <a:srgbClr val="000000"/>
                </a:solidFill>
              </a:defRPr>
            </a:pPr>
            <a:r>
              <a:rPr sz="2000">
                <a:latin typeface="+mj-lt"/>
                <a:ea typeface="+mj-ea"/>
                <a:cs typeface="+mj-cs"/>
                <a:sym typeface="Helvetica Neue"/>
              </a:rPr>
              <a:t>make the patient feel more secure and </a:t>
            </a:r>
          </a:p>
          <a:p>
            <a:pPr marL="438306" lvl="1" indent="-209706">
              <a:spcBef>
                <a:spcPts val="800"/>
              </a:spcBef>
              <a:buClr>
                <a:srgbClr val="31B6FD"/>
              </a:buClr>
              <a:buFont typeface="Helvetica"/>
              <a:defRPr sz="1800">
                <a:solidFill>
                  <a:srgbClr val="000000"/>
                </a:solidFill>
              </a:defRPr>
            </a:pPr>
            <a:r>
              <a:rPr sz="2000">
                <a:latin typeface="+mj-lt"/>
                <a:ea typeface="+mj-ea"/>
                <a:cs typeface="+mj-cs"/>
                <a:sym typeface="Helvetica Neue"/>
              </a:rPr>
              <a:t>increase patient satisfaction. </a:t>
            </a:r>
          </a:p>
          <a:p>
            <a:pPr marL="188735" lvl="0" indent="-188735">
              <a:spcBef>
                <a:spcPts val="800"/>
              </a:spcBef>
              <a:defRPr sz="1800">
                <a:solidFill>
                  <a:srgbClr val="000000"/>
                </a:solidFill>
              </a:defRPr>
            </a:pPr>
            <a:r>
              <a:rPr sz="2000">
                <a:latin typeface="+mj-lt"/>
                <a:ea typeface="+mj-ea"/>
                <a:cs typeface="+mj-cs"/>
                <a:sym typeface="Helvetica Neue"/>
              </a:rPr>
              <a:t>Reduces family stress</a:t>
            </a:r>
          </a:p>
          <a:p>
            <a:pPr marL="188735" lvl="0" indent="-188735">
              <a:spcBef>
                <a:spcPts val="800"/>
              </a:spcBef>
              <a:defRPr sz="1800">
                <a:solidFill>
                  <a:srgbClr val="000000"/>
                </a:solidFill>
              </a:defRPr>
            </a:pPr>
            <a:r>
              <a:rPr sz="2000">
                <a:latin typeface="+mj-lt"/>
                <a:ea typeface="+mj-ea"/>
                <a:cs typeface="+mj-cs"/>
                <a:sym typeface="Helvetica Neue"/>
              </a:rPr>
              <a:t>Overall, it is thought to promote quality and safety in the ICU. </a:t>
            </a:r>
          </a:p>
        </p:txBody>
      </p:sp>
      <p:sp>
        <p:nvSpPr>
          <p:cNvPr id="616" name="Shape 616"/>
          <p:cNvSpPr>
            <a:spLocks noGrp="1"/>
          </p:cNvSpPr>
          <p:nvPr>
            <p:ph type="sldNum" sz="quarter" idx="2"/>
          </p:nvPr>
        </p:nvSpPr>
        <p:spPr>
          <a:xfrm>
            <a:off x="396239" y="6246165"/>
            <a:ext cx="9789916" cy="139701"/>
          </a:xfrm>
          <a:prstGeom prst="rect">
            <a:avLst/>
          </a:prstGeom>
          <a:extLst>
            <a:ext uri="{C572A759-6A51-4108-AA02-DFA0A04FC94B}">
              <ma14:wrappingTextBoxFlag xmlns:ma14="http://schemas.microsoft.com/office/mac/drawingml/2011/main" xmlns="" val="1"/>
            </a:ext>
          </a:extLst>
        </p:spPr>
        <p:txBody>
          <a:bodyPr lIns="0" tIns="0" rIns="0" bIns="0">
            <a:normAutofit/>
          </a:bodyPr>
          <a:lstStyle>
            <a:lvl1pPr>
              <a:defRPr>
                <a:latin typeface="Effra"/>
                <a:ea typeface="Effra"/>
                <a:cs typeface="Effra"/>
                <a:sym typeface="Effra"/>
              </a:defRPr>
            </a:lvl1pPr>
          </a:lstStyle>
          <a:p>
            <a:pPr lvl="0">
              <a:defRPr sz="1800">
                <a:solidFill>
                  <a:srgbClr val="000000"/>
                </a:solidFill>
              </a:defRPr>
            </a:pPr>
            <a:fld id="{86CB4B4D-7CA3-9044-876B-883B54F8677D}" type="slidenum">
              <a:rPr sz="900">
                <a:solidFill>
                  <a:srgbClr val="FFFFFF"/>
                </a:solidFill>
              </a:rPr>
              <a:t>48</a:t>
            </a:fld>
            <a:endParaRPr sz="900">
              <a:solidFill>
                <a:srgbClr val="FFFFFF"/>
              </a:solidFill>
            </a:endParaRPr>
          </a:p>
        </p:txBody>
      </p:sp>
      <p:pic>
        <p:nvPicPr>
          <p:cNvPr id="617" name="image40.jpeg" descr="E:\Face to Face May 2014\Agenda\banner.tif"/>
          <p:cNvPicPr/>
          <p:nvPr/>
        </p:nvPicPr>
        <p:blipFill>
          <a:blip r:embed="rId3">
            <a:extLst/>
          </a:blip>
          <a:stretch>
            <a:fillRect/>
          </a:stretch>
        </p:blipFill>
        <p:spPr>
          <a:xfrm>
            <a:off x="8529005" y="2073863"/>
            <a:ext cx="3193795" cy="2708530"/>
          </a:xfrm>
          <a:prstGeom prst="rect">
            <a:avLst/>
          </a:prstGeom>
          <a:ln w="12700">
            <a:miter lim="400000"/>
          </a:ln>
        </p:spPr>
      </p:pic>
      <p:sp>
        <p:nvSpPr>
          <p:cNvPr id="618" name="Shape 618"/>
          <p:cNvSpPr/>
          <p:nvPr/>
        </p:nvSpPr>
        <p:spPr>
          <a:xfrm>
            <a:off x="98850" y="6111072"/>
            <a:ext cx="3810031" cy="30777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Helvetica Neue Light"/>
                <a:ea typeface="Helvetica Neue Light"/>
                <a:cs typeface="Helvetica Neue Light"/>
                <a:sym typeface="Helvetica Neue Light"/>
              </a:defRPr>
            </a:lvl1pPr>
          </a:lstStyle>
          <a:p>
            <a:pPr lvl="0">
              <a:defRPr sz="1800"/>
            </a:pPr>
            <a:r>
              <a:rPr sz="1400"/>
              <a:t>             Davidson Crit Care Med 2017</a:t>
            </a:r>
          </a:p>
        </p:txBody>
      </p:sp>
      <p:pic>
        <p:nvPicPr>
          <p:cNvPr id="619" name="CNNPNG.png"/>
          <p:cNvPicPr/>
          <p:nvPr/>
        </p:nvPicPr>
        <p:blipFill>
          <a:blip r:embed="rId4">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 name="image10.jpeg"/>
          <p:cNvPicPr/>
          <p:nvPr/>
        </p:nvPicPr>
        <p:blipFill>
          <a:blip r:embed="rId2">
            <a:extLst/>
          </a:blip>
          <a:stretch>
            <a:fillRect/>
          </a:stretch>
        </p:blipFill>
        <p:spPr>
          <a:xfrm>
            <a:off x="0" y="0"/>
            <a:ext cx="12179300" cy="6858000"/>
          </a:xfrm>
          <a:prstGeom prst="rect">
            <a:avLst/>
          </a:prstGeom>
          <a:ln w="12700">
            <a:miter lim="400000"/>
          </a:ln>
        </p:spPr>
      </p:pic>
      <p:sp>
        <p:nvSpPr>
          <p:cNvPr id="708" name="Shape 708"/>
          <p:cNvSpPr/>
          <p:nvPr/>
        </p:nvSpPr>
        <p:spPr>
          <a:xfrm>
            <a:off x="778102" y="374325"/>
            <a:ext cx="13381628"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defRPr>
            </a:lvl1pPr>
          </a:lstStyle>
          <a:p>
            <a:pPr lvl="0">
              <a:defRPr sz="1800" b="0" spc="0">
                <a:solidFill>
                  <a:srgbClr val="000000"/>
                </a:solidFill>
              </a:defRPr>
            </a:pPr>
            <a:r>
              <a:rPr sz="3500" b="1" spc="-39">
                <a:solidFill>
                  <a:srgbClr val="0050E1"/>
                </a:solidFill>
              </a:rPr>
              <a:t>Top Barriers to Enteral Feeding</a:t>
            </a:r>
          </a:p>
        </p:txBody>
      </p:sp>
      <p:pic>
        <p:nvPicPr>
          <p:cNvPr id="709" name="image41.png"/>
          <p:cNvPicPr/>
          <p:nvPr/>
        </p:nvPicPr>
        <p:blipFill>
          <a:blip r:embed="rId3">
            <a:extLst/>
          </a:blip>
          <a:stretch>
            <a:fillRect/>
          </a:stretch>
        </p:blipFill>
        <p:spPr>
          <a:xfrm>
            <a:off x="-3901522" y="1030046"/>
            <a:ext cx="13657451" cy="5578240"/>
          </a:xfrm>
          <a:prstGeom prst="rect">
            <a:avLst/>
          </a:prstGeom>
          <a:ln w="12700">
            <a:miter lim="400000"/>
          </a:ln>
        </p:spPr>
      </p:pic>
      <p:sp>
        <p:nvSpPr>
          <p:cNvPr id="710" name="Shape 710"/>
          <p:cNvSpPr/>
          <p:nvPr/>
        </p:nvSpPr>
        <p:spPr>
          <a:xfrm>
            <a:off x="8200024" y="6441749"/>
            <a:ext cx="3639829" cy="25751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r">
              <a:defRPr sz="1200">
                <a:latin typeface="Helvetica Neue Light"/>
                <a:ea typeface="Helvetica Neue Light"/>
                <a:cs typeface="Helvetica Neue Light"/>
                <a:sym typeface="Helvetica Neue Light"/>
              </a:defRPr>
            </a:lvl1pPr>
          </a:lstStyle>
          <a:p>
            <a:pPr lvl="0">
              <a:defRPr sz="1800"/>
            </a:pPr>
            <a:r>
              <a:rPr sz="1200"/>
              <a:t>Cahill J Crit Care 2012 27(6):727-734</a:t>
            </a:r>
          </a:p>
        </p:txBody>
      </p:sp>
      <p:pic>
        <p:nvPicPr>
          <p:cNvPr id="711" name="CNNPNG.png"/>
          <p:cNvPicPr/>
          <p:nvPr/>
        </p:nvPicPr>
        <p:blipFill>
          <a:blip r:embed="rId4">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11.jpeg"/>
          <p:cNvPicPr/>
          <p:nvPr/>
        </p:nvPicPr>
        <p:blipFill>
          <a:blip r:embed="rId3">
            <a:extLst/>
          </a:blip>
          <a:stretch>
            <a:fillRect/>
          </a:stretch>
        </p:blipFill>
        <p:spPr>
          <a:xfrm>
            <a:off x="0" y="0"/>
            <a:ext cx="12179300" cy="6858000"/>
          </a:xfrm>
          <a:prstGeom prst="rect">
            <a:avLst/>
          </a:prstGeom>
          <a:ln w="12700">
            <a:miter lim="400000"/>
          </a:ln>
        </p:spPr>
      </p:pic>
      <p:sp>
        <p:nvSpPr>
          <p:cNvPr id="2" name="Rectangle 1"/>
          <p:cNvSpPr/>
          <p:nvPr/>
        </p:nvSpPr>
        <p:spPr>
          <a:xfrm>
            <a:off x="2495112" y="1"/>
            <a:ext cx="7646276" cy="954107"/>
          </a:xfrm>
          <a:prstGeom prst="rect">
            <a:avLst/>
          </a:prstGeom>
        </p:spPr>
        <p:txBody>
          <a:bodyPr wrap="square">
            <a:spAutoFit/>
          </a:bodyPr>
          <a:lstStyle/>
          <a:p>
            <a:r>
              <a:rPr lang="en-US" sz="2800" b="1" dirty="0">
                <a:solidFill>
                  <a:srgbClr val="0066FF"/>
                </a:solidFill>
              </a:rPr>
              <a:t>High Nutrition Risk Patients Benefit </a:t>
            </a:r>
            <a:br>
              <a:rPr lang="en-US" sz="2800" b="1" dirty="0">
                <a:solidFill>
                  <a:srgbClr val="0066FF"/>
                </a:solidFill>
              </a:rPr>
            </a:br>
            <a:r>
              <a:rPr lang="en-US" sz="2800" b="1" dirty="0">
                <a:solidFill>
                  <a:srgbClr val="0066FF"/>
                </a:solidFill>
              </a:rPr>
              <a:t>from More EN Whereas Low Risk Do Not</a:t>
            </a:r>
          </a:p>
        </p:txBody>
      </p:sp>
      <p:pic>
        <p:nvPicPr>
          <p:cNvPr id="3" name="Picture 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037912" y="1166648"/>
            <a:ext cx="7930056" cy="5060732"/>
          </a:xfrm>
          <a:prstGeom prst="rect">
            <a:avLst/>
          </a:prstGeom>
          <a:ln w="6350">
            <a:solidFill>
              <a:srgbClr val="1AA4D5"/>
            </a:solidFill>
          </a:ln>
        </p:spPr>
      </p:pic>
      <p:sp>
        <p:nvSpPr>
          <p:cNvPr id="4" name="TextBox 5"/>
          <p:cNvSpPr txBox="1">
            <a:spLocks noChangeArrowheads="1"/>
          </p:cNvSpPr>
          <p:nvPr/>
        </p:nvSpPr>
        <p:spPr bwMode="auto">
          <a:xfrm>
            <a:off x="5317140" y="1403150"/>
            <a:ext cx="4316466" cy="488731"/>
          </a:xfrm>
          <a:prstGeom prst="rect">
            <a:avLst/>
          </a:prstGeom>
          <a:solidFill>
            <a:srgbClr val="1AA4D5"/>
          </a:solidFill>
          <a:ln w="9525">
            <a:noFill/>
            <a:miter lim="800000"/>
            <a:headEnd/>
            <a:tailEnd/>
          </a:ln>
          <a:effectLst/>
          <a:scene3d>
            <a:camera prst="orthographicFront">
              <a:rot lat="0" lon="0" rev="0"/>
            </a:camera>
            <a:lightRig rig="chilly" dir="t">
              <a:rot lat="0" lon="0" rev="18480000"/>
            </a:lightRig>
          </a:scene3d>
          <a:sp3d prstMaterial="clear">
            <a:bevelT h="63500"/>
          </a:sp3d>
        </p:spPr>
        <p:txBody>
          <a:bodyPr wrap="square" anchor="ctr" anchorCtr="0">
            <a:noAutofit/>
          </a:bodyPr>
          <a:lstStyle/>
          <a:p>
            <a:pPr>
              <a:spcBef>
                <a:spcPts val="4200"/>
              </a:spcBef>
              <a:buClr>
                <a:srgbClr val="012B74"/>
              </a:buClr>
              <a:defRPr/>
            </a:pPr>
            <a:r>
              <a:rPr lang="en-CA" sz="1600" b="1" dirty="0">
                <a:solidFill>
                  <a:srgbClr val="C00000"/>
                </a:solidFill>
              </a:rPr>
              <a:t>Interaction Between NUTRIC Score and Nutritional Adequacy (n = 211)*</a:t>
            </a:r>
          </a:p>
        </p:txBody>
      </p:sp>
      <p:sp>
        <p:nvSpPr>
          <p:cNvPr id="5" name="TextBox 3"/>
          <p:cNvSpPr txBox="1">
            <a:spLocks noChangeArrowheads="1"/>
          </p:cNvSpPr>
          <p:nvPr/>
        </p:nvSpPr>
        <p:spPr bwMode="auto">
          <a:xfrm>
            <a:off x="3723511" y="6336814"/>
            <a:ext cx="6938151" cy="307777"/>
          </a:xfrm>
          <a:prstGeom prst="rect">
            <a:avLst/>
          </a:prstGeom>
          <a:noFill/>
          <a:ln w="9525">
            <a:noFill/>
            <a:miter lim="800000"/>
            <a:headEnd/>
            <a:tailEnd/>
          </a:ln>
        </p:spPr>
        <p:txBody>
          <a:bodyPr wrap="square">
            <a:spAutoFit/>
          </a:bodyPr>
          <a:lstStyle/>
          <a:p>
            <a:pPr algn="r"/>
            <a:r>
              <a:rPr lang="en-US" sz="1400" b="1" dirty="0" err="1">
                <a:solidFill>
                  <a:srgbClr val="012B74"/>
                </a:solidFill>
                <a:latin typeface="Arial" pitchFamily="34" charset="0"/>
                <a:cs typeface="Arial" pitchFamily="34" charset="0"/>
              </a:rPr>
              <a:t>Heyland</a:t>
            </a:r>
            <a:r>
              <a:rPr lang="en-US" sz="1400" b="1" dirty="0">
                <a:solidFill>
                  <a:srgbClr val="012B74"/>
                </a:solidFill>
                <a:latin typeface="Arial" pitchFamily="34" charset="0"/>
                <a:cs typeface="Arial" pitchFamily="34" charset="0"/>
              </a:rPr>
              <a:t> DK, et al. </a:t>
            </a:r>
            <a:r>
              <a:rPr lang="en-US" sz="1400" b="1" i="1" dirty="0" err="1">
                <a:solidFill>
                  <a:srgbClr val="012B74"/>
                </a:solidFill>
                <a:latin typeface="Arial" pitchFamily="34" charset="0"/>
                <a:cs typeface="Arial" pitchFamily="34" charset="0"/>
              </a:rPr>
              <a:t>Crit</a:t>
            </a:r>
            <a:r>
              <a:rPr lang="en-US" sz="1400" b="1" i="1" dirty="0">
                <a:solidFill>
                  <a:srgbClr val="012B74"/>
                </a:solidFill>
                <a:latin typeface="Arial" pitchFamily="34" charset="0"/>
                <a:cs typeface="Arial" pitchFamily="34" charset="0"/>
              </a:rPr>
              <a:t> Care</a:t>
            </a:r>
            <a:r>
              <a:rPr lang="en-US" sz="1400" b="1" dirty="0">
                <a:solidFill>
                  <a:srgbClr val="012B74"/>
                </a:solidFill>
                <a:latin typeface="Arial" pitchFamily="34" charset="0"/>
                <a:cs typeface="Arial" pitchFamily="34" charset="0"/>
              </a:rPr>
              <a:t>. 2011;15(6):R268.</a:t>
            </a:r>
          </a:p>
        </p:txBody>
      </p:sp>
      <p:pic>
        <p:nvPicPr>
          <p:cNvPr id="7" name="image9.png"/>
          <p:cNvPicPr/>
          <p:nvPr/>
        </p:nvPicPr>
        <p:blipFill>
          <a:blip r:embed="rId5">
            <a:extLst/>
          </a:blip>
          <a:stretch>
            <a:fillRect/>
          </a:stretch>
        </p:blipFill>
        <p:spPr>
          <a:xfrm>
            <a:off x="9946724" y="-448772"/>
            <a:ext cx="3523754" cy="1761877"/>
          </a:xfrm>
          <a:prstGeom prst="rect">
            <a:avLst/>
          </a:prstGeom>
          <a:ln w="12700">
            <a:miter lim="400000"/>
          </a:ln>
        </p:spPr>
      </p:pic>
    </p:spTree>
    <p:extLst>
      <p:ext uri="{BB962C8B-B14F-4D97-AF65-F5344CB8AC3E}">
        <p14:creationId xmlns:p14="http://schemas.microsoft.com/office/powerpoint/2010/main" val="4249826026"/>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 name="image8.jpeg"/>
          <p:cNvPicPr/>
          <p:nvPr/>
        </p:nvPicPr>
        <p:blipFill>
          <a:blip r:embed="rId2">
            <a:extLst/>
          </a:blip>
          <a:stretch>
            <a:fillRect/>
          </a:stretch>
        </p:blipFill>
        <p:spPr>
          <a:xfrm>
            <a:off x="0" y="0"/>
            <a:ext cx="12179300" cy="6858000"/>
          </a:xfrm>
          <a:prstGeom prst="rect">
            <a:avLst/>
          </a:prstGeom>
          <a:ln w="12700">
            <a:miter lim="400000"/>
          </a:ln>
        </p:spPr>
      </p:pic>
      <p:sp>
        <p:nvSpPr>
          <p:cNvPr id="714" name="Shape 714"/>
          <p:cNvSpPr/>
          <p:nvPr/>
        </p:nvSpPr>
        <p:spPr>
          <a:xfrm flipV="1">
            <a:off x="785413" y="1306014"/>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sp>
        <p:nvSpPr>
          <p:cNvPr id="715" name="Shape 715"/>
          <p:cNvSpPr/>
          <p:nvPr/>
        </p:nvSpPr>
        <p:spPr>
          <a:xfrm>
            <a:off x="770570" y="599163"/>
            <a:ext cx="13381628"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FFFFFF"/>
                </a:solidFill>
              </a:defRPr>
            </a:lvl1pPr>
          </a:lstStyle>
          <a:p>
            <a:pPr lvl="0">
              <a:defRPr sz="1800" b="0" spc="0">
                <a:solidFill>
                  <a:srgbClr val="000000"/>
                </a:solidFill>
              </a:defRPr>
            </a:pPr>
            <a:r>
              <a:rPr sz="3500" b="1" spc="-39">
                <a:solidFill>
                  <a:srgbClr val="FFFFFF"/>
                </a:solidFill>
              </a:rPr>
              <a:t>A Quotable Quote</a:t>
            </a:r>
          </a:p>
        </p:txBody>
      </p:sp>
      <p:sp>
        <p:nvSpPr>
          <p:cNvPr id="716" name="Shape 716"/>
          <p:cNvSpPr/>
          <p:nvPr/>
        </p:nvSpPr>
        <p:spPr>
          <a:xfrm>
            <a:off x="1832441" y="1963870"/>
            <a:ext cx="9364720" cy="236220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spcBef>
                <a:spcPts val="800"/>
              </a:spcBef>
            </a:pPr>
            <a:r>
              <a:rPr sz="2500" b="1">
                <a:solidFill>
                  <a:srgbClr val="FFFFFF"/>
                </a:solidFill>
              </a:rPr>
              <a:t>“With critical illness, nutrition is often one of the last things </a:t>
            </a:r>
            <a:br>
              <a:rPr sz="2500" b="1">
                <a:solidFill>
                  <a:srgbClr val="FFFFFF"/>
                </a:solidFill>
              </a:rPr>
            </a:br>
            <a:r>
              <a:rPr sz="2500" b="1">
                <a:solidFill>
                  <a:srgbClr val="FFFFFF"/>
                </a:solidFill>
              </a:rPr>
              <a:t>on the minds of the health care team…”</a:t>
            </a:r>
            <a:br>
              <a:rPr sz="2500" b="1">
                <a:solidFill>
                  <a:srgbClr val="FFFFFF"/>
                </a:solidFill>
              </a:rPr>
            </a:br>
            <a:r>
              <a:rPr sz="2500" b="1">
                <a:solidFill>
                  <a:srgbClr val="FFFFFF"/>
                </a:solidFill>
              </a:rPr>
              <a:t/>
            </a:r>
            <a:br>
              <a:rPr sz="2500" b="1">
                <a:solidFill>
                  <a:srgbClr val="FFFFFF"/>
                </a:solidFill>
              </a:rPr>
            </a:br>
            <a:r>
              <a:rPr sz="2000">
                <a:solidFill>
                  <a:srgbClr val="FFFFFF"/>
                </a:solidFill>
              </a:rPr>
              <a:t>Nurse in OPTICS study</a:t>
            </a:r>
          </a:p>
        </p:txBody>
      </p:sp>
      <p:sp>
        <p:nvSpPr>
          <p:cNvPr id="717" name="Shape 717"/>
          <p:cNvSpPr/>
          <p:nvPr/>
        </p:nvSpPr>
        <p:spPr>
          <a:xfrm>
            <a:off x="2368904" y="4397139"/>
            <a:ext cx="7596941" cy="615553"/>
          </a:xfrm>
          <a:prstGeom prst="rect">
            <a:avLst/>
          </a:prstGeom>
          <a:solidFill>
            <a:srgbClr val="31B6FD"/>
          </a:solidFill>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63500"/>
            <a:r>
              <a:rPr sz="2000" b="1">
                <a:solidFill>
                  <a:srgbClr val="FFFFFF"/>
                </a:solidFill>
              </a:rPr>
              <a:t>How do we change the culture and make nutrition a higher priority?</a:t>
            </a:r>
            <a:r>
              <a:rPr sz="2000">
                <a:solidFill>
                  <a:srgbClr val="FFFFFF"/>
                </a:solidFill>
              </a:rPr>
              <a:t> Airway, Breathing, Circulation, D(Digestion), E(Early EN)</a:t>
            </a:r>
          </a:p>
        </p:txBody>
      </p:sp>
      <p:pic>
        <p:nvPicPr>
          <p:cNvPr id="718" name="CNNPNG.png"/>
          <p:cNvPicPr/>
          <p:nvPr/>
        </p:nvPicPr>
        <p:blipFill>
          <a:blip r:embed="rId3">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 name="image10.jpeg"/>
          <p:cNvPicPr/>
          <p:nvPr/>
        </p:nvPicPr>
        <p:blipFill>
          <a:blip r:embed="rId3">
            <a:extLst/>
          </a:blip>
          <a:stretch>
            <a:fillRect/>
          </a:stretch>
        </p:blipFill>
        <p:spPr>
          <a:xfrm>
            <a:off x="0" y="0"/>
            <a:ext cx="12179300" cy="6858000"/>
          </a:xfrm>
          <a:prstGeom prst="rect">
            <a:avLst/>
          </a:prstGeom>
          <a:ln w="12700">
            <a:miter lim="400000"/>
          </a:ln>
        </p:spPr>
      </p:pic>
      <p:sp>
        <p:nvSpPr>
          <p:cNvPr id="728" name="Shape 728"/>
          <p:cNvSpPr/>
          <p:nvPr/>
        </p:nvSpPr>
        <p:spPr>
          <a:xfrm>
            <a:off x="770570" y="673331"/>
            <a:ext cx="13381628"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defRPr>
            </a:lvl1pPr>
          </a:lstStyle>
          <a:p>
            <a:pPr lvl="0">
              <a:defRPr sz="1800" b="0" spc="0">
                <a:solidFill>
                  <a:srgbClr val="000000"/>
                </a:solidFill>
              </a:defRPr>
            </a:pPr>
            <a:r>
              <a:rPr sz="3500" b="1" spc="-39">
                <a:solidFill>
                  <a:srgbClr val="0050E1"/>
                </a:solidFill>
              </a:rPr>
              <a:t>Overall Hypothesis</a:t>
            </a:r>
          </a:p>
        </p:txBody>
      </p:sp>
      <p:sp>
        <p:nvSpPr>
          <p:cNvPr id="729" name="Shape 729"/>
          <p:cNvSpPr/>
          <p:nvPr/>
        </p:nvSpPr>
        <p:spPr>
          <a:xfrm flipV="1">
            <a:off x="785413" y="1468702"/>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pic>
        <p:nvPicPr>
          <p:cNvPr id="730" name="image42.jpeg" descr="http://static.abbottnutrition.com/cms-prod/malnutrition.com/img/mal-web-feature-press-release.jpg"/>
          <p:cNvPicPr/>
          <p:nvPr/>
        </p:nvPicPr>
        <p:blipFill>
          <a:blip r:embed="rId4">
            <a:extLst/>
          </a:blip>
          <a:stretch>
            <a:fillRect/>
          </a:stretch>
        </p:blipFill>
        <p:spPr>
          <a:xfrm>
            <a:off x="8502719" y="2334499"/>
            <a:ext cx="3162303" cy="2319340"/>
          </a:xfrm>
          <a:prstGeom prst="rect">
            <a:avLst/>
          </a:prstGeom>
          <a:ln w="12700">
            <a:miter lim="400000"/>
          </a:ln>
        </p:spPr>
      </p:pic>
      <p:sp>
        <p:nvSpPr>
          <p:cNvPr id="731" name="Shape 731"/>
          <p:cNvSpPr/>
          <p:nvPr/>
        </p:nvSpPr>
        <p:spPr>
          <a:xfrm>
            <a:off x="719628" y="2247039"/>
            <a:ext cx="6983539" cy="132343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spcBef>
                <a:spcPts val="800"/>
              </a:spcBef>
              <a:defRPr sz="2000"/>
            </a:lvl1pPr>
          </a:lstStyle>
          <a:p>
            <a:pPr lvl="0">
              <a:defRPr sz="1800"/>
            </a:pPr>
            <a:r>
              <a:rPr sz="2000"/>
              <a:t>Educating families about the importance of nutrition and capacitating them to advocate for better nutrition for their loved one in the ICU will result in better nutrition delivery during critical illness and in the recovery phase</a:t>
            </a:r>
          </a:p>
        </p:txBody>
      </p:sp>
      <p:pic>
        <p:nvPicPr>
          <p:cNvPr id="732" name="CNNPNG.png"/>
          <p:cNvPicPr/>
          <p:nvPr/>
        </p:nvPicPr>
        <p:blipFill>
          <a:blip r:embed="rId5">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 name="image10.jpeg"/>
          <p:cNvPicPr/>
          <p:nvPr/>
        </p:nvPicPr>
        <p:blipFill>
          <a:blip r:embed="rId2">
            <a:extLst/>
          </a:blip>
          <a:stretch>
            <a:fillRect/>
          </a:stretch>
        </p:blipFill>
        <p:spPr>
          <a:xfrm>
            <a:off x="0" y="0"/>
            <a:ext cx="12179300" cy="6858000"/>
          </a:xfrm>
          <a:prstGeom prst="rect">
            <a:avLst/>
          </a:prstGeom>
          <a:ln w="12700">
            <a:miter lim="400000"/>
          </a:ln>
        </p:spPr>
      </p:pic>
      <p:sp>
        <p:nvSpPr>
          <p:cNvPr id="737" name="Shape 737"/>
          <p:cNvSpPr/>
          <p:nvPr/>
        </p:nvSpPr>
        <p:spPr>
          <a:xfrm>
            <a:off x="770570" y="557025"/>
            <a:ext cx="13381628" cy="717363"/>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p>
            <a:pPr lvl="0" defTabSz="584200">
              <a:lnSpc>
                <a:spcPct val="90000"/>
              </a:lnSpc>
            </a:pPr>
            <a:r>
              <a:rPr sz="2500" b="1" u="sng" spc="-28">
                <a:solidFill>
                  <a:srgbClr val="0050E1"/>
                </a:solidFill>
              </a:rPr>
              <a:t>OPT</a:t>
            </a:r>
            <a:r>
              <a:rPr sz="2500" spc="-28">
                <a:solidFill>
                  <a:srgbClr val="0050E1"/>
                </a:solidFill>
              </a:rPr>
              <a:t>imal Nutrition by </a:t>
            </a:r>
            <a:r>
              <a:rPr sz="2500" b="1" u="sng" spc="-28">
                <a:solidFill>
                  <a:srgbClr val="0050E1"/>
                </a:solidFill>
              </a:rPr>
              <a:t>I</a:t>
            </a:r>
            <a:r>
              <a:rPr sz="2500" spc="-28">
                <a:solidFill>
                  <a:srgbClr val="0050E1"/>
                </a:solidFill>
              </a:rPr>
              <a:t>nforming and </a:t>
            </a:r>
            <a:r>
              <a:rPr sz="2500" b="1" u="sng" spc="-28">
                <a:solidFill>
                  <a:srgbClr val="0050E1"/>
                </a:solidFill>
              </a:rPr>
              <a:t>C</a:t>
            </a:r>
            <a:r>
              <a:rPr sz="2500" spc="-28">
                <a:solidFill>
                  <a:srgbClr val="0050E1"/>
                </a:solidFill>
              </a:rPr>
              <a:t>apacitating </a:t>
            </a:r>
            <a:br>
              <a:rPr sz="2500" spc="-28">
                <a:solidFill>
                  <a:srgbClr val="0050E1"/>
                </a:solidFill>
              </a:rPr>
            </a:br>
            <a:r>
              <a:rPr sz="2500" spc="-28">
                <a:solidFill>
                  <a:srgbClr val="0050E1"/>
                </a:solidFill>
              </a:rPr>
              <a:t>Family Members of Best Practises: A multifaceted intervention</a:t>
            </a:r>
          </a:p>
        </p:txBody>
      </p:sp>
      <p:sp>
        <p:nvSpPr>
          <p:cNvPr id="738" name="Shape 738"/>
          <p:cNvSpPr/>
          <p:nvPr/>
        </p:nvSpPr>
        <p:spPr>
          <a:xfrm flipV="1">
            <a:off x="785413" y="1476998"/>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sp>
        <p:nvSpPr>
          <p:cNvPr id="739" name="Shape 739"/>
          <p:cNvSpPr>
            <a:spLocks noGrp="1"/>
          </p:cNvSpPr>
          <p:nvPr>
            <p:ph type="body" idx="1"/>
          </p:nvPr>
        </p:nvSpPr>
        <p:spPr>
          <a:xfrm>
            <a:off x="724841" y="1679610"/>
            <a:ext cx="4040188" cy="441962"/>
          </a:xfrm>
          <a:prstGeom prst="rect">
            <a:avLst/>
          </a:prstGeom>
        </p:spPr>
        <p:txBody>
          <a:bodyPr/>
          <a:lstStyle>
            <a:lvl1pPr>
              <a:spcBef>
                <a:spcPts val="800"/>
              </a:spcBef>
              <a:defRPr sz="2000">
                <a:solidFill>
                  <a:srgbClr val="000000"/>
                </a:solidFill>
                <a:latin typeface="+mj-lt"/>
                <a:ea typeface="+mj-ea"/>
                <a:cs typeface="+mj-cs"/>
                <a:sym typeface="Helvetica Neue"/>
              </a:defRPr>
            </a:lvl1pPr>
          </a:lstStyle>
          <a:p>
            <a:pPr lvl="0">
              <a:defRPr sz="1800" b="0"/>
            </a:pPr>
            <a:r>
              <a:rPr sz="2000" b="1"/>
              <a:t>Family Facing</a:t>
            </a:r>
          </a:p>
        </p:txBody>
      </p:sp>
      <p:sp>
        <p:nvSpPr>
          <p:cNvPr id="740" name="Shape 740"/>
          <p:cNvSpPr/>
          <p:nvPr/>
        </p:nvSpPr>
        <p:spPr>
          <a:xfrm>
            <a:off x="724045" y="2211830"/>
            <a:ext cx="4041777" cy="395129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171577" lvl="0" indent="-171577">
              <a:spcBef>
                <a:spcPts val="800"/>
              </a:spcBef>
              <a:buClr>
                <a:srgbClr val="073E87"/>
              </a:buClr>
              <a:buSzPct val="90000"/>
              <a:buFont typeface="Arial"/>
              <a:buChar char="•"/>
            </a:pPr>
            <a:r>
              <a:rPr sz="2000"/>
              <a:t>Educational sessions after ICU admission and on transfer to ward</a:t>
            </a:r>
            <a:endParaRPr>
              <a:latin typeface="Rockwell"/>
              <a:ea typeface="Rockwell"/>
              <a:cs typeface="Rockwell"/>
              <a:sym typeface="Rockwell"/>
            </a:endParaRPr>
          </a:p>
          <a:p>
            <a:pPr marL="171577" lvl="0" indent="-171577">
              <a:spcBef>
                <a:spcPts val="800"/>
              </a:spcBef>
              <a:buClr>
                <a:srgbClr val="073E87"/>
              </a:buClr>
              <a:buSzPct val="90000"/>
              <a:buFont typeface="Arial"/>
              <a:buChar char="•"/>
            </a:pPr>
            <a:r>
              <a:rPr sz="2000"/>
              <a:t>Educational Booklet and videos</a:t>
            </a:r>
            <a:endParaRPr>
              <a:latin typeface="Rockwell"/>
              <a:ea typeface="Rockwell"/>
              <a:cs typeface="Rockwell"/>
              <a:sym typeface="Rockwell"/>
            </a:endParaRPr>
          </a:p>
          <a:p>
            <a:pPr marL="171577" lvl="0" indent="-171577">
              <a:spcBef>
                <a:spcPts val="800"/>
              </a:spcBef>
              <a:buClr>
                <a:srgbClr val="073E87"/>
              </a:buClr>
              <a:buSzPct val="90000"/>
              <a:buFont typeface="Arial"/>
              <a:buChar char="•"/>
            </a:pPr>
            <a:r>
              <a:rPr sz="2000"/>
              <a:t>Instructional video</a:t>
            </a:r>
            <a:endParaRPr>
              <a:latin typeface="Rockwell"/>
              <a:ea typeface="Rockwell"/>
              <a:cs typeface="Rockwell"/>
              <a:sym typeface="Rockwell"/>
            </a:endParaRPr>
          </a:p>
          <a:p>
            <a:pPr marL="171577" lvl="0" indent="-171577">
              <a:spcBef>
                <a:spcPts val="800"/>
              </a:spcBef>
              <a:buClr>
                <a:srgbClr val="073E87"/>
              </a:buClr>
              <a:buSzPct val="90000"/>
              <a:buFont typeface="Arial"/>
              <a:buChar char="•"/>
            </a:pPr>
            <a:r>
              <a:rPr sz="2000"/>
              <a:t>Nutrition Diary tool</a:t>
            </a:r>
            <a:endParaRPr>
              <a:latin typeface="Rockwell"/>
              <a:ea typeface="Rockwell"/>
              <a:cs typeface="Rockwell"/>
              <a:sym typeface="Rockwell"/>
            </a:endParaRPr>
          </a:p>
          <a:p>
            <a:pPr marL="171577" lvl="0" indent="-171577">
              <a:spcBef>
                <a:spcPts val="800"/>
              </a:spcBef>
              <a:buClr>
                <a:srgbClr val="073E87"/>
              </a:buClr>
              <a:buSzPct val="90000"/>
              <a:buFont typeface="Arial"/>
              <a:buChar char="•"/>
            </a:pPr>
            <a:r>
              <a:rPr sz="2000"/>
              <a:t>Dietitian Support throughout</a:t>
            </a:r>
            <a:endParaRPr>
              <a:latin typeface="Rockwell"/>
              <a:ea typeface="Rockwell"/>
              <a:cs typeface="Rockwell"/>
              <a:sym typeface="Rockwell"/>
            </a:endParaRPr>
          </a:p>
          <a:p>
            <a:pPr marL="171577" lvl="0" indent="-171577">
              <a:spcBef>
                <a:spcPts val="800"/>
              </a:spcBef>
              <a:buClr>
                <a:srgbClr val="073E87"/>
              </a:buClr>
              <a:buSzPct val="90000"/>
              <a:buFont typeface="Arial"/>
              <a:buChar char="•"/>
            </a:pPr>
            <a:r>
              <a:rPr sz="2000"/>
              <a:t>Nutrition discharge plan</a:t>
            </a:r>
          </a:p>
        </p:txBody>
      </p:sp>
      <p:sp>
        <p:nvSpPr>
          <p:cNvPr id="741" name="Shape 741"/>
          <p:cNvSpPr/>
          <p:nvPr/>
        </p:nvSpPr>
        <p:spPr>
          <a:xfrm>
            <a:off x="4959714" y="1511970"/>
            <a:ext cx="4344991" cy="60960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spcBef>
                <a:spcPts val="800"/>
              </a:spcBef>
              <a:defRPr sz="2000" b="1"/>
            </a:lvl1pPr>
          </a:lstStyle>
          <a:p>
            <a:pPr lvl="0">
              <a:defRPr sz="1800" b="0"/>
            </a:pPr>
            <a:r>
              <a:rPr sz="2000" b="1"/>
              <a:t>Health Care Professional Facing</a:t>
            </a:r>
          </a:p>
        </p:txBody>
      </p:sp>
      <p:sp>
        <p:nvSpPr>
          <p:cNvPr id="742" name="Shape 742"/>
          <p:cNvSpPr/>
          <p:nvPr/>
        </p:nvSpPr>
        <p:spPr>
          <a:xfrm>
            <a:off x="4994628" y="2172180"/>
            <a:ext cx="5171124" cy="44012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141551" lvl="0" indent="-141551">
              <a:spcBef>
                <a:spcPts val="800"/>
              </a:spcBef>
              <a:buClr>
                <a:srgbClr val="073E87"/>
              </a:buClr>
              <a:buSzPct val="90000"/>
              <a:buFont typeface="Arial"/>
              <a:buChar char="•"/>
            </a:pPr>
            <a:r>
              <a:t>Dietitian led engagement</a:t>
            </a:r>
            <a:endParaRPr>
              <a:latin typeface="Rockwell"/>
              <a:ea typeface="Rockwell"/>
              <a:cs typeface="Rockwell"/>
              <a:sym typeface="Rockwell"/>
            </a:endParaRPr>
          </a:p>
          <a:p>
            <a:pPr marL="379589" lvl="1" indent="-150989">
              <a:spcBef>
                <a:spcPts val="800"/>
              </a:spcBef>
              <a:buClr>
                <a:srgbClr val="31B6FD"/>
              </a:buClr>
              <a:buSzPct val="100000"/>
              <a:buFont typeface="Helvetica"/>
              <a:buChar char="-"/>
            </a:pPr>
            <a:r>
              <a:rPr sz="1600"/>
              <a:t>Obtaining nutrition history</a:t>
            </a:r>
            <a:endParaRPr>
              <a:latin typeface="Rockwell"/>
              <a:ea typeface="Rockwell"/>
              <a:cs typeface="Rockwell"/>
              <a:sym typeface="Rockwell"/>
            </a:endParaRPr>
          </a:p>
          <a:p>
            <a:pPr marL="379589" lvl="1" indent="-150989">
              <a:spcBef>
                <a:spcPts val="800"/>
              </a:spcBef>
              <a:buClr>
                <a:srgbClr val="31B6FD"/>
              </a:buClr>
              <a:buSzPct val="100000"/>
              <a:buFont typeface="Helvetica"/>
              <a:buChar char="-"/>
            </a:pPr>
            <a:r>
              <a:rPr sz="1600"/>
              <a:t>Providing educational sessions in ICU and ward</a:t>
            </a:r>
            <a:endParaRPr>
              <a:latin typeface="Rockwell"/>
              <a:ea typeface="Rockwell"/>
              <a:cs typeface="Rockwell"/>
              <a:sym typeface="Rockwell"/>
            </a:endParaRPr>
          </a:p>
          <a:p>
            <a:pPr marL="379589" lvl="1" indent="-150989">
              <a:spcBef>
                <a:spcPts val="800"/>
              </a:spcBef>
              <a:buClr>
                <a:srgbClr val="31B6FD"/>
              </a:buClr>
              <a:buSzPct val="100000"/>
              <a:buFont typeface="Helvetica"/>
              <a:buChar char="-"/>
            </a:pPr>
            <a:r>
              <a:rPr sz="1600"/>
              <a:t>Responsible for developing care plan and handover to ward staff</a:t>
            </a:r>
            <a:endParaRPr>
              <a:latin typeface="Rockwell"/>
              <a:ea typeface="Rockwell"/>
              <a:cs typeface="Rockwell"/>
              <a:sym typeface="Rockwell"/>
            </a:endParaRPr>
          </a:p>
          <a:p>
            <a:pPr marL="379589" lvl="1" indent="-150989">
              <a:spcBef>
                <a:spcPts val="800"/>
              </a:spcBef>
              <a:buClr>
                <a:srgbClr val="31B6FD"/>
              </a:buClr>
              <a:buSzPct val="100000"/>
              <a:buFont typeface="Helvetica"/>
              <a:buChar char="-"/>
            </a:pPr>
            <a:r>
              <a:rPr sz="1600"/>
              <a:t>Introduce Nutrition Diary tool</a:t>
            </a:r>
            <a:endParaRPr>
              <a:latin typeface="Rockwell"/>
              <a:ea typeface="Rockwell"/>
              <a:cs typeface="Rockwell"/>
              <a:sym typeface="Rockwell"/>
            </a:endParaRPr>
          </a:p>
          <a:p>
            <a:pPr marL="379589" lvl="1" indent="-150989">
              <a:spcBef>
                <a:spcPts val="800"/>
              </a:spcBef>
              <a:buClr>
                <a:srgbClr val="31B6FD"/>
              </a:buClr>
              <a:buSzPct val="100000"/>
              <a:buFont typeface="Helvetica"/>
              <a:buChar char="-"/>
            </a:pPr>
            <a:r>
              <a:rPr sz="1600"/>
              <a:t>Follow up in ICU and on ward</a:t>
            </a:r>
            <a:endParaRPr>
              <a:latin typeface="Rockwell"/>
              <a:ea typeface="Rockwell"/>
              <a:cs typeface="Rockwell"/>
              <a:sym typeface="Rockwell"/>
            </a:endParaRPr>
          </a:p>
          <a:p>
            <a:pPr marL="379589" lvl="1" indent="-150989">
              <a:spcBef>
                <a:spcPts val="800"/>
              </a:spcBef>
              <a:buClr>
                <a:srgbClr val="31B6FD"/>
              </a:buClr>
              <a:buSzPct val="100000"/>
              <a:buFont typeface="Helvetica"/>
              <a:buChar char="-"/>
            </a:pPr>
            <a:r>
              <a:rPr sz="1600"/>
              <a:t>Nutrition discharge plan for home</a:t>
            </a:r>
            <a:endParaRPr>
              <a:latin typeface="Rockwell"/>
              <a:ea typeface="Rockwell"/>
              <a:cs typeface="Rockwell"/>
              <a:sym typeface="Rockwell"/>
            </a:endParaRPr>
          </a:p>
          <a:p>
            <a:pPr marL="141551" lvl="0" indent="-141551">
              <a:spcBef>
                <a:spcPts val="800"/>
              </a:spcBef>
              <a:buClr>
                <a:srgbClr val="073E87"/>
              </a:buClr>
              <a:buSzPct val="90000"/>
              <a:buFont typeface="Arial"/>
              <a:buChar char="•"/>
            </a:pPr>
            <a:r>
              <a:t>3-day calorie counts</a:t>
            </a:r>
            <a:endParaRPr>
              <a:latin typeface="Rockwell"/>
              <a:ea typeface="Rockwell"/>
              <a:cs typeface="Rockwell"/>
              <a:sym typeface="Rockwell"/>
            </a:endParaRPr>
          </a:p>
          <a:p>
            <a:pPr marL="141551" lvl="0" indent="-141551">
              <a:spcBef>
                <a:spcPts val="800"/>
              </a:spcBef>
              <a:buClr>
                <a:srgbClr val="073E87"/>
              </a:buClr>
              <a:buSzPct val="90000"/>
              <a:buFont typeface="Arial"/>
              <a:buChar char="•"/>
            </a:pPr>
            <a:r>
              <a:t>Training materials (NIBBLES) for other HCP on nutrition and recovery</a:t>
            </a:r>
            <a:endParaRPr>
              <a:latin typeface="Rockwell"/>
              <a:ea typeface="Rockwell"/>
              <a:cs typeface="Rockwell"/>
              <a:sym typeface="Rockwell"/>
            </a:endParaRPr>
          </a:p>
          <a:p>
            <a:pPr marL="141551" lvl="0" indent="-141551">
              <a:spcBef>
                <a:spcPts val="800"/>
              </a:spcBef>
              <a:buClr>
                <a:srgbClr val="073E87"/>
              </a:buClr>
              <a:buSzPct val="90000"/>
              <a:buFont typeface="Arial"/>
              <a:buChar char="•"/>
            </a:pPr>
            <a:r>
              <a:t>Orientation to the family facing materials - Posters/info graphics</a:t>
            </a:r>
          </a:p>
        </p:txBody>
      </p:sp>
      <p:pic>
        <p:nvPicPr>
          <p:cNvPr id="743" name="CNNPNG.png"/>
          <p:cNvPicPr/>
          <p:nvPr/>
        </p:nvPicPr>
        <p:blipFill>
          <a:blip r:embed="rId3">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741">
                                            <p:bg/>
                                          </p:spTgt>
                                        </p:tgtEl>
                                        <p:attrNameLst>
                                          <p:attrName>style.visibility</p:attrName>
                                        </p:attrNameLst>
                                      </p:cBhvr>
                                      <p:to>
                                        <p:strVal val="visible"/>
                                      </p:to>
                                    </p:set>
                                    <p:animEffect transition="in" filter="fade">
                                      <p:cBhvr>
                                        <p:cTn id="7" dur="500"/>
                                        <p:tgtEl>
                                          <p:spTgt spid="741">
                                            <p:bg/>
                                          </p:spTgt>
                                        </p:tgtEl>
                                      </p:cBhvr>
                                    </p:animEffect>
                                  </p:childTnLst>
                                </p:cTn>
                              </p:par>
                              <p:par>
                                <p:cTn id="8" presetID="10" presetClass="entr" presetSubtype="0" fill="hold" grpId="1">
                                  <p:stCondLst>
                                    <p:cond delay="0"/>
                                  </p:stCondLst>
                                  <p:iterate>
                                    <p:tmAbs val="0"/>
                                  </p:iterate>
                                  <p:childTnLst>
                                    <p:set>
                                      <p:cBhvr>
                                        <p:cTn id="9" fill="hold"/>
                                        <p:tgtEl>
                                          <p:spTgt spid="741">
                                            <p:txEl>
                                              <p:pRg st="0" end="0"/>
                                            </p:txEl>
                                          </p:spTgt>
                                        </p:tgtEl>
                                        <p:attrNameLst>
                                          <p:attrName>style.visibility</p:attrName>
                                        </p:attrNameLst>
                                      </p:cBhvr>
                                      <p:to>
                                        <p:strVal val="visible"/>
                                      </p:to>
                                    </p:set>
                                    <p:animEffect transition="in" filter="fade">
                                      <p:cBhvr>
                                        <p:cTn id="10" dur="500"/>
                                        <p:tgtEl>
                                          <p:spTgt spid="741">
                                            <p:txEl>
                                              <p:pRg st="0" end="0"/>
                                            </p:txEl>
                                          </p:spTgt>
                                        </p:tgtEl>
                                      </p:cBhvr>
                                    </p:animEffect>
                                  </p:childTnLst>
                                </p:cTn>
                              </p:par>
                            </p:childTnLst>
                          </p:cTn>
                        </p:par>
                        <p:par>
                          <p:cTn id="11" fill="hold">
                            <p:stCondLst>
                              <p:cond delay="500"/>
                            </p:stCondLst>
                            <p:childTnLst>
                              <p:par>
                                <p:cTn id="12" presetID="10" presetClass="entr" presetSubtype="0" fill="hold" grpId="2" nodeType="afterEffect">
                                  <p:stCondLst>
                                    <p:cond delay="0"/>
                                  </p:stCondLst>
                                  <p:iterate>
                                    <p:tmAbs val="0"/>
                                  </p:iterate>
                                  <p:childTnLst>
                                    <p:set>
                                      <p:cBhvr>
                                        <p:cTn id="13" fill="hold"/>
                                        <p:tgtEl>
                                          <p:spTgt spid="742">
                                            <p:bg/>
                                          </p:spTgt>
                                        </p:tgtEl>
                                        <p:attrNameLst>
                                          <p:attrName>style.visibility</p:attrName>
                                        </p:attrNameLst>
                                      </p:cBhvr>
                                      <p:to>
                                        <p:strVal val="visible"/>
                                      </p:to>
                                    </p:set>
                                    <p:animEffect transition="in" filter="fade">
                                      <p:cBhvr>
                                        <p:cTn id="14" dur="250"/>
                                        <p:tgtEl>
                                          <p:spTgt spid="742">
                                            <p:bg/>
                                          </p:spTgt>
                                        </p:tgtEl>
                                      </p:cBhvr>
                                    </p:animEffect>
                                  </p:childTnLst>
                                </p:cTn>
                              </p:par>
                              <p:par>
                                <p:cTn id="15" presetID="10" presetClass="entr" presetSubtype="0" fill="hold" grpId="2">
                                  <p:stCondLst>
                                    <p:cond delay="0"/>
                                  </p:stCondLst>
                                  <p:iterate>
                                    <p:tmAbs val="0"/>
                                  </p:iterate>
                                  <p:childTnLst>
                                    <p:set>
                                      <p:cBhvr>
                                        <p:cTn id="16" fill="hold"/>
                                        <p:tgtEl>
                                          <p:spTgt spid="742">
                                            <p:txEl>
                                              <p:pRg st="0" end="0"/>
                                            </p:txEl>
                                          </p:spTgt>
                                        </p:tgtEl>
                                        <p:attrNameLst>
                                          <p:attrName>style.visibility</p:attrName>
                                        </p:attrNameLst>
                                      </p:cBhvr>
                                      <p:to>
                                        <p:strVal val="visible"/>
                                      </p:to>
                                    </p:set>
                                    <p:animEffect transition="in" filter="fade">
                                      <p:cBhvr>
                                        <p:cTn id="17" dur="250"/>
                                        <p:tgtEl>
                                          <p:spTgt spid="742">
                                            <p:txEl>
                                              <p:pRg st="0" end="0"/>
                                            </p:txEl>
                                          </p:spTgt>
                                        </p:tgtEl>
                                      </p:cBhvr>
                                    </p:animEffect>
                                  </p:childTnLst>
                                </p:cTn>
                              </p:par>
                            </p:childTnLst>
                          </p:cTn>
                        </p:par>
                        <p:par>
                          <p:cTn id="18" fill="hold">
                            <p:stCondLst>
                              <p:cond delay="750"/>
                            </p:stCondLst>
                            <p:childTnLst>
                              <p:par>
                                <p:cTn id="19" presetID="10" presetClass="entr" presetSubtype="0" fill="hold" grpId="2" nodeType="afterEffect">
                                  <p:stCondLst>
                                    <p:cond delay="0"/>
                                  </p:stCondLst>
                                  <p:iterate>
                                    <p:tmAbs val="0"/>
                                  </p:iterate>
                                  <p:childTnLst>
                                    <p:set>
                                      <p:cBhvr>
                                        <p:cTn id="20" fill="hold"/>
                                        <p:tgtEl>
                                          <p:spTgt spid="742">
                                            <p:txEl>
                                              <p:pRg st="1" end="1"/>
                                            </p:txEl>
                                          </p:spTgt>
                                        </p:tgtEl>
                                        <p:attrNameLst>
                                          <p:attrName>style.visibility</p:attrName>
                                        </p:attrNameLst>
                                      </p:cBhvr>
                                      <p:to>
                                        <p:strVal val="visible"/>
                                      </p:to>
                                    </p:set>
                                    <p:animEffect transition="in" filter="fade">
                                      <p:cBhvr>
                                        <p:cTn id="21" dur="250"/>
                                        <p:tgtEl>
                                          <p:spTgt spid="742">
                                            <p:txEl>
                                              <p:pRg st="1" end="1"/>
                                            </p:txEl>
                                          </p:spTgt>
                                        </p:tgtEl>
                                      </p:cBhvr>
                                    </p:animEffect>
                                  </p:childTnLst>
                                </p:cTn>
                              </p:par>
                            </p:childTnLst>
                          </p:cTn>
                        </p:par>
                        <p:par>
                          <p:cTn id="22" fill="hold">
                            <p:stCondLst>
                              <p:cond delay="1000"/>
                            </p:stCondLst>
                            <p:childTnLst>
                              <p:par>
                                <p:cTn id="23" presetID="10" presetClass="entr" presetSubtype="0" fill="hold" grpId="2" nodeType="afterEffect">
                                  <p:stCondLst>
                                    <p:cond delay="0"/>
                                  </p:stCondLst>
                                  <p:iterate>
                                    <p:tmAbs val="0"/>
                                  </p:iterate>
                                  <p:childTnLst>
                                    <p:set>
                                      <p:cBhvr>
                                        <p:cTn id="24" fill="hold"/>
                                        <p:tgtEl>
                                          <p:spTgt spid="742">
                                            <p:txEl>
                                              <p:pRg st="2" end="2"/>
                                            </p:txEl>
                                          </p:spTgt>
                                        </p:tgtEl>
                                        <p:attrNameLst>
                                          <p:attrName>style.visibility</p:attrName>
                                        </p:attrNameLst>
                                      </p:cBhvr>
                                      <p:to>
                                        <p:strVal val="visible"/>
                                      </p:to>
                                    </p:set>
                                    <p:animEffect transition="in" filter="fade">
                                      <p:cBhvr>
                                        <p:cTn id="25" dur="250"/>
                                        <p:tgtEl>
                                          <p:spTgt spid="742">
                                            <p:txEl>
                                              <p:pRg st="2" end="2"/>
                                            </p:txEl>
                                          </p:spTgt>
                                        </p:tgtEl>
                                      </p:cBhvr>
                                    </p:animEffect>
                                  </p:childTnLst>
                                </p:cTn>
                              </p:par>
                            </p:childTnLst>
                          </p:cTn>
                        </p:par>
                        <p:par>
                          <p:cTn id="26" fill="hold">
                            <p:stCondLst>
                              <p:cond delay="1250"/>
                            </p:stCondLst>
                            <p:childTnLst>
                              <p:par>
                                <p:cTn id="27" presetID="10" presetClass="entr" presetSubtype="0" fill="hold" grpId="2" nodeType="afterEffect">
                                  <p:stCondLst>
                                    <p:cond delay="0"/>
                                  </p:stCondLst>
                                  <p:iterate>
                                    <p:tmAbs val="0"/>
                                  </p:iterate>
                                  <p:childTnLst>
                                    <p:set>
                                      <p:cBhvr>
                                        <p:cTn id="28" fill="hold"/>
                                        <p:tgtEl>
                                          <p:spTgt spid="742">
                                            <p:txEl>
                                              <p:pRg st="3" end="3"/>
                                            </p:txEl>
                                          </p:spTgt>
                                        </p:tgtEl>
                                        <p:attrNameLst>
                                          <p:attrName>style.visibility</p:attrName>
                                        </p:attrNameLst>
                                      </p:cBhvr>
                                      <p:to>
                                        <p:strVal val="visible"/>
                                      </p:to>
                                    </p:set>
                                    <p:animEffect transition="in" filter="fade">
                                      <p:cBhvr>
                                        <p:cTn id="29" dur="250"/>
                                        <p:tgtEl>
                                          <p:spTgt spid="742">
                                            <p:txEl>
                                              <p:pRg st="3" end="3"/>
                                            </p:txEl>
                                          </p:spTgt>
                                        </p:tgtEl>
                                      </p:cBhvr>
                                    </p:animEffect>
                                  </p:childTnLst>
                                </p:cTn>
                              </p:par>
                            </p:childTnLst>
                          </p:cTn>
                        </p:par>
                        <p:par>
                          <p:cTn id="30" fill="hold">
                            <p:stCondLst>
                              <p:cond delay="1500"/>
                            </p:stCondLst>
                            <p:childTnLst>
                              <p:par>
                                <p:cTn id="31" presetID="10" presetClass="entr" presetSubtype="0" fill="hold" grpId="2" nodeType="afterEffect">
                                  <p:stCondLst>
                                    <p:cond delay="0"/>
                                  </p:stCondLst>
                                  <p:iterate>
                                    <p:tmAbs val="0"/>
                                  </p:iterate>
                                  <p:childTnLst>
                                    <p:set>
                                      <p:cBhvr>
                                        <p:cTn id="32" fill="hold"/>
                                        <p:tgtEl>
                                          <p:spTgt spid="742">
                                            <p:txEl>
                                              <p:pRg st="4" end="4"/>
                                            </p:txEl>
                                          </p:spTgt>
                                        </p:tgtEl>
                                        <p:attrNameLst>
                                          <p:attrName>style.visibility</p:attrName>
                                        </p:attrNameLst>
                                      </p:cBhvr>
                                      <p:to>
                                        <p:strVal val="visible"/>
                                      </p:to>
                                    </p:set>
                                    <p:animEffect transition="in" filter="fade">
                                      <p:cBhvr>
                                        <p:cTn id="33" dur="250"/>
                                        <p:tgtEl>
                                          <p:spTgt spid="742">
                                            <p:txEl>
                                              <p:pRg st="4" end="4"/>
                                            </p:txEl>
                                          </p:spTgt>
                                        </p:tgtEl>
                                      </p:cBhvr>
                                    </p:animEffect>
                                  </p:childTnLst>
                                </p:cTn>
                              </p:par>
                            </p:childTnLst>
                          </p:cTn>
                        </p:par>
                        <p:par>
                          <p:cTn id="34" fill="hold">
                            <p:stCondLst>
                              <p:cond delay="1750"/>
                            </p:stCondLst>
                            <p:childTnLst>
                              <p:par>
                                <p:cTn id="35" presetID="10" presetClass="entr" presetSubtype="0" fill="hold" grpId="2" nodeType="afterEffect">
                                  <p:stCondLst>
                                    <p:cond delay="0"/>
                                  </p:stCondLst>
                                  <p:iterate>
                                    <p:tmAbs val="0"/>
                                  </p:iterate>
                                  <p:childTnLst>
                                    <p:set>
                                      <p:cBhvr>
                                        <p:cTn id="36" fill="hold"/>
                                        <p:tgtEl>
                                          <p:spTgt spid="742">
                                            <p:txEl>
                                              <p:pRg st="5" end="5"/>
                                            </p:txEl>
                                          </p:spTgt>
                                        </p:tgtEl>
                                        <p:attrNameLst>
                                          <p:attrName>style.visibility</p:attrName>
                                        </p:attrNameLst>
                                      </p:cBhvr>
                                      <p:to>
                                        <p:strVal val="visible"/>
                                      </p:to>
                                    </p:set>
                                    <p:animEffect transition="in" filter="fade">
                                      <p:cBhvr>
                                        <p:cTn id="37" dur="250"/>
                                        <p:tgtEl>
                                          <p:spTgt spid="742">
                                            <p:txEl>
                                              <p:pRg st="5" end="5"/>
                                            </p:txEl>
                                          </p:spTgt>
                                        </p:tgtEl>
                                      </p:cBhvr>
                                    </p:animEffect>
                                  </p:childTnLst>
                                </p:cTn>
                              </p:par>
                            </p:childTnLst>
                          </p:cTn>
                        </p:par>
                        <p:par>
                          <p:cTn id="38" fill="hold">
                            <p:stCondLst>
                              <p:cond delay="2000"/>
                            </p:stCondLst>
                            <p:childTnLst>
                              <p:par>
                                <p:cTn id="39" presetID="10" presetClass="entr" presetSubtype="0" fill="hold" grpId="2" nodeType="afterEffect">
                                  <p:stCondLst>
                                    <p:cond delay="0"/>
                                  </p:stCondLst>
                                  <p:iterate>
                                    <p:tmAbs val="0"/>
                                  </p:iterate>
                                  <p:childTnLst>
                                    <p:set>
                                      <p:cBhvr>
                                        <p:cTn id="40" fill="hold"/>
                                        <p:tgtEl>
                                          <p:spTgt spid="742">
                                            <p:txEl>
                                              <p:pRg st="6" end="6"/>
                                            </p:txEl>
                                          </p:spTgt>
                                        </p:tgtEl>
                                        <p:attrNameLst>
                                          <p:attrName>style.visibility</p:attrName>
                                        </p:attrNameLst>
                                      </p:cBhvr>
                                      <p:to>
                                        <p:strVal val="visible"/>
                                      </p:to>
                                    </p:set>
                                    <p:animEffect transition="in" filter="fade">
                                      <p:cBhvr>
                                        <p:cTn id="41" dur="250"/>
                                        <p:tgtEl>
                                          <p:spTgt spid="742">
                                            <p:txEl>
                                              <p:pRg st="6" end="6"/>
                                            </p:txEl>
                                          </p:spTgt>
                                        </p:tgtEl>
                                      </p:cBhvr>
                                    </p:animEffect>
                                  </p:childTnLst>
                                </p:cTn>
                              </p:par>
                            </p:childTnLst>
                          </p:cTn>
                        </p:par>
                        <p:par>
                          <p:cTn id="42" fill="hold">
                            <p:stCondLst>
                              <p:cond delay="2250"/>
                            </p:stCondLst>
                            <p:childTnLst>
                              <p:par>
                                <p:cTn id="43" presetID="10" presetClass="entr" presetSubtype="0" fill="hold" grpId="2" nodeType="afterEffect">
                                  <p:stCondLst>
                                    <p:cond delay="0"/>
                                  </p:stCondLst>
                                  <p:iterate>
                                    <p:tmAbs val="0"/>
                                  </p:iterate>
                                  <p:childTnLst>
                                    <p:set>
                                      <p:cBhvr>
                                        <p:cTn id="44" fill="hold"/>
                                        <p:tgtEl>
                                          <p:spTgt spid="742">
                                            <p:txEl>
                                              <p:pRg st="7" end="7"/>
                                            </p:txEl>
                                          </p:spTgt>
                                        </p:tgtEl>
                                        <p:attrNameLst>
                                          <p:attrName>style.visibility</p:attrName>
                                        </p:attrNameLst>
                                      </p:cBhvr>
                                      <p:to>
                                        <p:strVal val="visible"/>
                                      </p:to>
                                    </p:set>
                                    <p:animEffect transition="in" filter="fade">
                                      <p:cBhvr>
                                        <p:cTn id="45" dur="250"/>
                                        <p:tgtEl>
                                          <p:spTgt spid="742">
                                            <p:txEl>
                                              <p:pRg st="7" end="7"/>
                                            </p:txEl>
                                          </p:spTgt>
                                        </p:tgtEl>
                                      </p:cBhvr>
                                    </p:animEffect>
                                  </p:childTnLst>
                                </p:cTn>
                              </p:par>
                            </p:childTnLst>
                          </p:cTn>
                        </p:par>
                        <p:par>
                          <p:cTn id="46" fill="hold">
                            <p:stCondLst>
                              <p:cond delay="2500"/>
                            </p:stCondLst>
                            <p:childTnLst>
                              <p:par>
                                <p:cTn id="47" presetID="10" presetClass="entr" presetSubtype="0" fill="hold" grpId="2" nodeType="afterEffect">
                                  <p:stCondLst>
                                    <p:cond delay="0"/>
                                  </p:stCondLst>
                                  <p:iterate>
                                    <p:tmAbs val="0"/>
                                  </p:iterate>
                                  <p:childTnLst>
                                    <p:set>
                                      <p:cBhvr>
                                        <p:cTn id="48" fill="hold"/>
                                        <p:tgtEl>
                                          <p:spTgt spid="742">
                                            <p:txEl>
                                              <p:pRg st="8" end="8"/>
                                            </p:txEl>
                                          </p:spTgt>
                                        </p:tgtEl>
                                        <p:attrNameLst>
                                          <p:attrName>style.visibility</p:attrName>
                                        </p:attrNameLst>
                                      </p:cBhvr>
                                      <p:to>
                                        <p:strVal val="visible"/>
                                      </p:to>
                                    </p:set>
                                    <p:animEffect transition="in" filter="fade">
                                      <p:cBhvr>
                                        <p:cTn id="49" dur="250"/>
                                        <p:tgtEl>
                                          <p:spTgt spid="742">
                                            <p:txEl>
                                              <p:pRg st="8" end="8"/>
                                            </p:txEl>
                                          </p:spTgt>
                                        </p:tgtEl>
                                      </p:cBhvr>
                                    </p:animEffect>
                                  </p:childTnLst>
                                </p:cTn>
                              </p:par>
                            </p:childTnLst>
                          </p:cTn>
                        </p:par>
                        <p:par>
                          <p:cTn id="50" fill="hold">
                            <p:stCondLst>
                              <p:cond delay="2750"/>
                            </p:stCondLst>
                            <p:childTnLst>
                              <p:par>
                                <p:cTn id="51" presetID="10" presetClass="entr" presetSubtype="0" fill="hold" grpId="2" nodeType="afterEffect">
                                  <p:stCondLst>
                                    <p:cond delay="0"/>
                                  </p:stCondLst>
                                  <p:iterate>
                                    <p:tmAbs val="0"/>
                                  </p:iterate>
                                  <p:childTnLst>
                                    <p:set>
                                      <p:cBhvr>
                                        <p:cTn id="52" fill="hold"/>
                                        <p:tgtEl>
                                          <p:spTgt spid="742">
                                            <p:txEl>
                                              <p:pRg st="9" end="9"/>
                                            </p:txEl>
                                          </p:spTgt>
                                        </p:tgtEl>
                                        <p:attrNameLst>
                                          <p:attrName>style.visibility</p:attrName>
                                        </p:attrNameLst>
                                      </p:cBhvr>
                                      <p:to>
                                        <p:strVal val="visible"/>
                                      </p:to>
                                    </p:set>
                                    <p:animEffect transition="in" filter="fade">
                                      <p:cBhvr>
                                        <p:cTn id="53" dur="250"/>
                                        <p:tgtEl>
                                          <p:spTgt spid="74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 grpId="1" build="p" bldLvl="5" animBg="1" advAuto="0"/>
      <p:bldP spid="742" grpId="2" build="p" bldLvl="5"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 name="image10.jpeg"/>
          <p:cNvPicPr/>
          <p:nvPr/>
        </p:nvPicPr>
        <p:blipFill>
          <a:blip r:embed="rId2">
            <a:extLst/>
          </a:blip>
          <a:stretch>
            <a:fillRect/>
          </a:stretch>
        </p:blipFill>
        <p:spPr>
          <a:xfrm>
            <a:off x="0" y="0"/>
            <a:ext cx="12179300" cy="6858000"/>
          </a:xfrm>
          <a:prstGeom prst="rect">
            <a:avLst/>
          </a:prstGeom>
          <a:ln w="12700">
            <a:miter lim="400000"/>
          </a:ln>
        </p:spPr>
      </p:pic>
      <p:sp>
        <p:nvSpPr>
          <p:cNvPr id="746" name="Shape 746"/>
          <p:cNvSpPr>
            <a:spLocks noGrp="1"/>
          </p:cNvSpPr>
          <p:nvPr>
            <p:ph type="sldNum" sz="quarter" idx="2"/>
          </p:nvPr>
        </p:nvSpPr>
        <p:spPr>
          <a:xfrm>
            <a:off x="8075610" y="6002121"/>
            <a:ext cx="2133602" cy="197384"/>
          </a:xfrm>
          <a:prstGeom prst="rect">
            <a:avLst/>
          </a:prstGeom>
          <a:extLst>
            <a:ext uri="{C572A759-6A51-4108-AA02-DFA0A04FC94B}">
              <ma14:wrappingTextBoxFlag xmlns:ma14="http://schemas.microsoft.com/office/mac/drawingml/2011/main" xmlns="" val="1"/>
            </a:ext>
          </a:extLst>
        </p:spPr>
        <p:txBody>
          <a:bodyPr lIns="0" tIns="0" rIns="0" bIns="0">
            <a:normAutofit lnSpcReduction="10000"/>
          </a:bodyPr>
          <a:lstStyle>
            <a:lvl1pPr>
              <a:defRPr sz="1400">
                <a:solidFill>
                  <a:srgbClr val="000000"/>
                </a:solidFill>
                <a:latin typeface="Arial"/>
                <a:ea typeface="Arial"/>
                <a:cs typeface="Arial"/>
                <a:sym typeface="Arial"/>
              </a:defRPr>
            </a:lvl1pPr>
          </a:lstStyle>
          <a:p>
            <a:pPr lvl="0">
              <a:defRPr sz="1800"/>
            </a:pPr>
            <a:fld id="{86CB4B4D-7CA3-9044-876B-883B54F8677D}" type="slidenum">
              <a:rPr sz="1400"/>
              <a:t>53</a:t>
            </a:fld>
            <a:endParaRPr sz="1400"/>
          </a:p>
        </p:txBody>
      </p:sp>
      <p:pic>
        <p:nvPicPr>
          <p:cNvPr id="747" name="image43.png"/>
          <p:cNvPicPr/>
          <p:nvPr/>
        </p:nvPicPr>
        <p:blipFill>
          <a:blip r:embed="rId3">
            <a:extLst/>
          </a:blip>
          <a:stretch>
            <a:fillRect/>
          </a:stretch>
        </p:blipFill>
        <p:spPr>
          <a:xfrm>
            <a:off x="3668167" y="370285"/>
            <a:ext cx="4842966" cy="6117430"/>
          </a:xfrm>
          <a:prstGeom prst="rect">
            <a:avLst/>
          </a:prstGeom>
          <a:ln w="12700">
            <a:miter lim="400000"/>
          </a:ln>
          <a:effectLst>
            <a:outerShdw blurRad="190500" dist="8455" dir="5400000" rotWithShape="0">
              <a:srgbClr val="000000"/>
            </a:outerShdw>
          </a:effectLst>
        </p:spPr>
      </p:pic>
      <p:pic>
        <p:nvPicPr>
          <p:cNvPr id="748" name="CNNPNG.png"/>
          <p:cNvPicPr/>
          <p:nvPr/>
        </p:nvPicPr>
        <p:blipFill>
          <a:blip r:embed="rId4">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0" name="image10.jpeg"/>
          <p:cNvPicPr/>
          <p:nvPr/>
        </p:nvPicPr>
        <p:blipFill>
          <a:blip r:embed="rId2">
            <a:extLst/>
          </a:blip>
          <a:stretch>
            <a:fillRect/>
          </a:stretch>
        </p:blipFill>
        <p:spPr>
          <a:xfrm>
            <a:off x="0" y="0"/>
            <a:ext cx="12179300" cy="6858000"/>
          </a:xfrm>
          <a:prstGeom prst="rect">
            <a:avLst/>
          </a:prstGeom>
          <a:ln w="12700">
            <a:miter lim="400000"/>
          </a:ln>
        </p:spPr>
      </p:pic>
      <p:sp>
        <p:nvSpPr>
          <p:cNvPr id="751" name="Shape 751"/>
          <p:cNvSpPr>
            <a:spLocks noGrp="1"/>
          </p:cNvSpPr>
          <p:nvPr>
            <p:ph type="title"/>
          </p:nvPr>
        </p:nvSpPr>
        <p:spPr>
          <a:xfrm>
            <a:off x="7370921" y="2340647"/>
            <a:ext cx="3145223" cy="993230"/>
          </a:xfrm>
          <a:prstGeom prst="rect">
            <a:avLst/>
          </a:prstGeom>
        </p:spPr>
        <p:txBody>
          <a:bodyPr lIns="0" tIns="0" rIns="0" bIns="0">
            <a:normAutofit/>
          </a:bodyPr>
          <a:lstStyle>
            <a:lvl1pPr>
              <a:spcBef>
                <a:spcPts val="800"/>
              </a:spcBef>
              <a:defRPr sz="2500" b="1">
                <a:solidFill>
                  <a:srgbClr val="000000"/>
                </a:solidFill>
                <a:latin typeface="+mj-lt"/>
                <a:ea typeface="+mj-ea"/>
                <a:cs typeface="+mj-cs"/>
                <a:sym typeface="Helvetica Neue"/>
              </a:defRPr>
            </a:lvl1pPr>
          </a:lstStyle>
          <a:p>
            <a:pPr lvl="0">
              <a:defRPr sz="1800" b="0"/>
            </a:pPr>
            <a:r>
              <a:rPr sz="2500" b="1"/>
              <a:t>Nutrition Diary</a:t>
            </a:r>
          </a:p>
        </p:txBody>
      </p:sp>
      <p:pic>
        <p:nvPicPr>
          <p:cNvPr id="752" name="image44.png"/>
          <p:cNvPicPr/>
          <p:nvPr/>
        </p:nvPicPr>
        <p:blipFill>
          <a:blip r:embed="rId3">
            <a:extLst/>
          </a:blip>
          <a:stretch>
            <a:fillRect/>
          </a:stretch>
        </p:blipFill>
        <p:spPr>
          <a:xfrm>
            <a:off x="1532994" y="269366"/>
            <a:ext cx="5182930" cy="6243073"/>
          </a:xfrm>
          <a:prstGeom prst="rect">
            <a:avLst/>
          </a:prstGeom>
          <a:ln w="12700">
            <a:miter lim="400000"/>
          </a:ln>
          <a:effectLst>
            <a:outerShdw blurRad="190500" dist="8455" dir="5400000" rotWithShape="0">
              <a:srgbClr val="000000"/>
            </a:outerShdw>
          </a:effectLst>
        </p:spPr>
      </p:pic>
      <p:sp>
        <p:nvSpPr>
          <p:cNvPr id="753" name="Shape 753"/>
          <p:cNvSpPr/>
          <p:nvPr/>
        </p:nvSpPr>
        <p:spPr>
          <a:xfrm>
            <a:off x="7392003" y="5646540"/>
            <a:ext cx="2717802" cy="67710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spcBef>
                <a:spcPts val="200"/>
              </a:spcBef>
            </a:pPr>
            <a:r>
              <a:rPr sz="1400">
                <a:latin typeface="Helvetica Neue Medium"/>
                <a:ea typeface="Helvetica Neue Medium"/>
                <a:cs typeface="Helvetica Neue Medium"/>
                <a:sym typeface="Helvetica Neue Medium"/>
                <a:hlinkClick r:id="rId4"/>
              </a:rPr>
              <a:t>www.criticalcarenutrition.com</a:t>
            </a:r>
            <a:endParaRPr sz="1400">
              <a:latin typeface="Rockwell"/>
              <a:ea typeface="Rockwell"/>
              <a:cs typeface="Rockwell"/>
              <a:sym typeface="Rockwell"/>
            </a:endParaRPr>
          </a:p>
          <a:p>
            <a:pPr lvl="0"/>
            <a:r>
              <a:rPr sz="1200">
                <a:latin typeface="Helvetica Neue Light"/>
                <a:ea typeface="Helvetica Neue Light"/>
                <a:cs typeface="Helvetica Neue Light"/>
                <a:sym typeface="Helvetica Neue Light"/>
              </a:rPr>
              <a:t>IMPACT Nutrition Education Tools – OPTICS Nutrition Diary</a:t>
            </a:r>
          </a:p>
        </p:txBody>
      </p:sp>
      <p:pic>
        <p:nvPicPr>
          <p:cNvPr id="754" name="CNNPNG.png"/>
          <p:cNvPicPr/>
          <p:nvPr/>
        </p:nvPicPr>
        <p:blipFill>
          <a:blip r:embed="rId5">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 name="image10.jpeg"/>
          <p:cNvPicPr/>
          <p:nvPr/>
        </p:nvPicPr>
        <p:blipFill>
          <a:blip r:embed="rId2">
            <a:extLst/>
          </a:blip>
          <a:stretch>
            <a:fillRect/>
          </a:stretch>
        </p:blipFill>
        <p:spPr>
          <a:xfrm>
            <a:off x="0" y="0"/>
            <a:ext cx="12179300" cy="6858000"/>
          </a:xfrm>
          <a:prstGeom prst="rect">
            <a:avLst/>
          </a:prstGeom>
          <a:ln w="12700">
            <a:miter lim="400000"/>
          </a:ln>
        </p:spPr>
      </p:pic>
      <p:sp>
        <p:nvSpPr>
          <p:cNvPr id="757" name="Shape 757"/>
          <p:cNvSpPr/>
          <p:nvPr/>
        </p:nvSpPr>
        <p:spPr>
          <a:xfrm>
            <a:off x="770570" y="673330"/>
            <a:ext cx="13381628"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defRPr>
            </a:lvl1pPr>
          </a:lstStyle>
          <a:p>
            <a:pPr lvl="0">
              <a:defRPr sz="1800" b="0" spc="0">
                <a:solidFill>
                  <a:srgbClr val="000000"/>
                </a:solidFill>
              </a:defRPr>
            </a:pPr>
            <a:r>
              <a:rPr sz="3500" b="1" spc="-39" dirty="0">
                <a:solidFill>
                  <a:srgbClr val="0050E1"/>
                </a:solidFill>
              </a:rPr>
              <a:t>Results of a Multi-center Pilot Study</a:t>
            </a:r>
          </a:p>
        </p:txBody>
      </p:sp>
      <p:sp>
        <p:nvSpPr>
          <p:cNvPr id="758" name="Shape 758"/>
          <p:cNvSpPr/>
          <p:nvPr/>
        </p:nvSpPr>
        <p:spPr>
          <a:xfrm flipV="1">
            <a:off x="785413" y="1400851"/>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sp>
        <p:nvSpPr>
          <p:cNvPr id="759" name="Shape 759"/>
          <p:cNvSpPr>
            <a:spLocks noGrp="1"/>
          </p:cNvSpPr>
          <p:nvPr>
            <p:ph type="body" idx="1"/>
          </p:nvPr>
        </p:nvSpPr>
        <p:spPr>
          <a:xfrm>
            <a:off x="763028" y="1619396"/>
            <a:ext cx="10072462" cy="4525966"/>
          </a:xfrm>
          <a:prstGeom prst="rect">
            <a:avLst/>
          </a:prstGeom>
        </p:spPr>
        <p:txBody>
          <a:bodyPr/>
          <a:lstStyle/>
          <a:p>
            <a:pPr marL="0" lvl="0" indent="0">
              <a:spcBef>
                <a:spcPts val="800"/>
              </a:spcBef>
              <a:buSzTx/>
              <a:buNone/>
              <a:defRPr sz="1800">
                <a:solidFill>
                  <a:srgbClr val="000000"/>
                </a:solidFill>
              </a:defRPr>
            </a:pPr>
            <a:r>
              <a:rPr b="1">
                <a:latin typeface="+mj-lt"/>
                <a:ea typeface="+mj-ea"/>
                <a:cs typeface="+mj-cs"/>
                <a:sym typeface="Helvetica Neue"/>
              </a:rPr>
              <a:t>Primary Outcomes</a:t>
            </a:r>
          </a:p>
          <a:p>
            <a:pPr marL="169862" lvl="0" indent="-169862">
              <a:spcBef>
                <a:spcPts val="800"/>
              </a:spcBef>
              <a:defRPr sz="1800">
                <a:solidFill>
                  <a:srgbClr val="000000"/>
                </a:solidFill>
              </a:defRPr>
            </a:pPr>
            <a:r>
              <a:rPr>
                <a:latin typeface="+mj-lt"/>
                <a:ea typeface="+mj-ea"/>
                <a:cs typeface="+mj-cs"/>
                <a:sym typeface="Helvetica Neue"/>
              </a:rPr>
              <a:t>Assess the feasibility of the intervention </a:t>
            </a:r>
          </a:p>
          <a:p>
            <a:pPr marL="0" lvl="1" indent="228600">
              <a:spcBef>
                <a:spcPts val="800"/>
              </a:spcBef>
              <a:buSzTx/>
              <a:buNone/>
              <a:defRPr sz="1800">
                <a:solidFill>
                  <a:srgbClr val="000000"/>
                </a:solidFill>
              </a:defRPr>
            </a:pPr>
            <a:r>
              <a:rPr>
                <a:latin typeface="+mj-lt"/>
                <a:ea typeface="+mj-ea"/>
                <a:cs typeface="+mj-cs"/>
                <a:sym typeface="Helvetica Neue"/>
              </a:rPr>
              <a:t>• Recruitment: ability to recruit participants in a timely manner</a:t>
            </a:r>
          </a:p>
          <a:p>
            <a:pPr marL="0" lvl="1" indent="228600">
              <a:spcBef>
                <a:spcPts val="800"/>
              </a:spcBef>
              <a:buSzTx/>
              <a:buNone/>
              <a:defRPr sz="1800">
                <a:solidFill>
                  <a:srgbClr val="000000"/>
                </a:solidFill>
              </a:defRPr>
            </a:pPr>
            <a:r>
              <a:rPr>
                <a:latin typeface="+mj-lt"/>
                <a:ea typeface="+mj-ea"/>
                <a:cs typeface="+mj-cs"/>
                <a:sym typeface="Helvetica Neue"/>
              </a:rPr>
              <a:t>• Retention:  &gt;80% of patients and families in the study until hospital d/c </a:t>
            </a:r>
          </a:p>
          <a:p>
            <a:pPr marL="0" lvl="1" indent="228600">
              <a:spcBef>
                <a:spcPts val="800"/>
              </a:spcBef>
              <a:buSzTx/>
              <a:buNone/>
              <a:defRPr sz="1800">
                <a:solidFill>
                  <a:srgbClr val="000000"/>
                </a:solidFill>
              </a:defRPr>
            </a:pPr>
            <a:endParaRPr>
              <a:latin typeface="+mj-lt"/>
              <a:ea typeface="+mj-ea"/>
              <a:cs typeface="+mj-cs"/>
              <a:sym typeface="Helvetica Neue"/>
            </a:endParaRPr>
          </a:p>
          <a:p>
            <a:pPr marL="169862" lvl="0" indent="-169862">
              <a:spcBef>
                <a:spcPts val="800"/>
              </a:spcBef>
              <a:defRPr sz="1800">
                <a:solidFill>
                  <a:srgbClr val="000000"/>
                </a:solidFill>
              </a:defRPr>
            </a:pPr>
            <a:r>
              <a:rPr b="1">
                <a:latin typeface="+mj-lt"/>
                <a:ea typeface="+mj-ea"/>
                <a:cs typeface="+mj-cs"/>
                <a:sym typeface="Helvetica Neue"/>
              </a:rPr>
              <a:t>Assess the acceptability of the intervention </a:t>
            </a:r>
          </a:p>
          <a:p>
            <a:pPr marL="0" lvl="1" indent="228600">
              <a:spcBef>
                <a:spcPts val="800"/>
              </a:spcBef>
              <a:buSzTx/>
              <a:buNone/>
              <a:defRPr sz="1800">
                <a:solidFill>
                  <a:srgbClr val="000000"/>
                </a:solidFill>
              </a:defRPr>
            </a:pPr>
            <a:r>
              <a:rPr>
                <a:latin typeface="+mj-lt"/>
                <a:ea typeface="+mj-ea"/>
                <a:cs typeface="+mj-cs"/>
                <a:sym typeface="Helvetica Neue"/>
              </a:rPr>
              <a:t>• Families: &gt; 80% of families view the intervention as acceptable and that they would be willing to participate again</a:t>
            </a:r>
          </a:p>
          <a:p>
            <a:pPr marL="0" lvl="1" indent="228600">
              <a:spcBef>
                <a:spcPts val="800"/>
              </a:spcBef>
              <a:buSzTx/>
              <a:buNone/>
              <a:defRPr sz="1800">
                <a:solidFill>
                  <a:srgbClr val="000000"/>
                </a:solidFill>
              </a:defRPr>
            </a:pPr>
            <a:r>
              <a:rPr>
                <a:latin typeface="+mj-lt"/>
                <a:ea typeface="+mj-ea"/>
                <a:cs typeface="+mj-cs"/>
                <a:sym typeface="Helvetica Neue"/>
              </a:rPr>
              <a:t>• HCPs: &gt;80% of HCPs viewed the intervention as being positive (with respect to family interactions, burden on the family and improvements in patient outcomes)</a:t>
            </a:r>
          </a:p>
          <a:p>
            <a:pPr lvl="1">
              <a:spcBef>
                <a:spcPts val="800"/>
              </a:spcBef>
              <a:buClr>
                <a:srgbClr val="31B6FD"/>
              </a:buClr>
              <a:buFont typeface="Helvetica"/>
              <a:defRPr sz="1800">
                <a:solidFill>
                  <a:srgbClr val="000000"/>
                </a:solidFill>
              </a:defRPr>
            </a:pPr>
            <a:endParaRPr>
              <a:latin typeface="+mj-lt"/>
              <a:ea typeface="+mj-ea"/>
              <a:cs typeface="+mj-cs"/>
              <a:sym typeface="Helvetica Neue"/>
            </a:endParaRPr>
          </a:p>
          <a:p>
            <a:pPr marL="169862" lvl="0" indent="-169862">
              <a:spcBef>
                <a:spcPts val="800"/>
              </a:spcBef>
              <a:defRPr sz="1800">
                <a:solidFill>
                  <a:srgbClr val="000000"/>
                </a:solidFill>
              </a:defRPr>
            </a:pPr>
            <a:r>
              <a:rPr b="1">
                <a:latin typeface="+mj-lt"/>
                <a:ea typeface="+mj-ea"/>
                <a:cs typeface="+mj-cs"/>
                <a:sym typeface="Helvetica Neue"/>
              </a:rPr>
              <a:t>Lots of feedback helped develop and refine the intervention and outcome measures </a:t>
            </a:r>
          </a:p>
        </p:txBody>
      </p:sp>
      <p:sp>
        <p:nvSpPr>
          <p:cNvPr id="760" name="Shape 760"/>
          <p:cNvSpPr/>
          <p:nvPr/>
        </p:nvSpPr>
        <p:spPr>
          <a:xfrm>
            <a:off x="7198073" y="6289704"/>
            <a:ext cx="4119075" cy="27751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a:defRPr sz="1200">
                <a:latin typeface="Helvetica Neue Light"/>
                <a:ea typeface="Helvetica Neue Light"/>
                <a:cs typeface="Helvetica Neue Light"/>
                <a:sym typeface="Helvetica Neue Light"/>
              </a:defRPr>
            </a:lvl1pPr>
          </a:lstStyle>
          <a:p>
            <a:pPr lvl="0">
              <a:defRPr sz="1800"/>
            </a:pPr>
            <a:r>
              <a:rPr sz="1200"/>
              <a:t>Marshall A, Aust Crit Care. 2016</a:t>
            </a:r>
          </a:p>
        </p:txBody>
      </p:sp>
      <p:pic>
        <p:nvPicPr>
          <p:cNvPr id="761" name="CNNPNG.png"/>
          <p:cNvPicPr/>
          <p:nvPr/>
        </p:nvPicPr>
        <p:blipFill>
          <a:blip r:embed="rId3">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949494"/>
            </a:gs>
          </a:gsLst>
          <a:path path="circle">
            <a:fillToRect l="50000" t="50000" r="50000" b="50000"/>
          </a:path>
        </a:gradFill>
        <a:effectLst/>
      </p:bgPr>
    </p:bg>
    <p:spTree>
      <p:nvGrpSpPr>
        <p:cNvPr id="1" name=""/>
        <p:cNvGrpSpPr/>
        <p:nvPr/>
      </p:nvGrpSpPr>
      <p:grpSpPr>
        <a:xfrm>
          <a:off x="0" y="0"/>
          <a:ext cx="0" cy="0"/>
          <a:chOff x="0" y="0"/>
          <a:chExt cx="0" cy="0"/>
        </a:xfrm>
      </p:grpSpPr>
      <p:pic>
        <p:nvPicPr>
          <p:cNvPr id="763" name="image10.jpeg"/>
          <p:cNvPicPr/>
          <p:nvPr/>
        </p:nvPicPr>
        <p:blipFill>
          <a:blip r:embed="rId2">
            <a:extLst/>
          </a:blip>
          <a:stretch>
            <a:fillRect/>
          </a:stretch>
        </p:blipFill>
        <p:spPr>
          <a:xfrm>
            <a:off x="0" y="0"/>
            <a:ext cx="12179300" cy="6858000"/>
          </a:xfrm>
          <a:prstGeom prst="rect">
            <a:avLst/>
          </a:prstGeom>
          <a:ln w="12700">
            <a:miter lim="400000"/>
          </a:ln>
        </p:spPr>
      </p:pic>
      <p:grpSp>
        <p:nvGrpSpPr>
          <p:cNvPr id="766" name="Group 766"/>
          <p:cNvGrpSpPr/>
          <p:nvPr/>
        </p:nvGrpSpPr>
        <p:grpSpPr>
          <a:xfrm>
            <a:off x="772242" y="1564686"/>
            <a:ext cx="9393630" cy="4550834"/>
            <a:chOff x="0" y="0"/>
            <a:chExt cx="9393629" cy="4550833"/>
          </a:xfrm>
        </p:grpSpPr>
        <p:pic>
          <p:nvPicPr>
            <p:cNvPr id="764" name="image20.png"/>
            <p:cNvPicPr/>
            <p:nvPr/>
          </p:nvPicPr>
          <p:blipFill>
            <a:blip r:embed="rId3">
              <a:extLst/>
            </a:blip>
            <a:srcRect l="443" t="650" r="63" b="650"/>
            <a:stretch>
              <a:fillRect/>
            </a:stretch>
          </p:blipFill>
          <p:spPr>
            <a:xfrm>
              <a:off x="0" y="-1"/>
              <a:ext cx="9393630" cy="4550834"/>
            </a:xfrm>
            <a:prstGeom prst="rect">
              <a:avLst/>
            </a:prstGeom>
            <a:ln w="12700" cap="flat">
              <a:noFill/>
              <a:miter lim="400000"/>
            </a:ln>
            <a:effectLst>
              <a:reflection stA="26221" endPos="40000" dir="5400000" sy="-100000" algn="bl" rotWithShape="0"/>
            </a:effectLst>
          </p:spPr>
        </p:pic>
        <p:sp>
          <p:nvSpPr>
            <p:cNvPr id="765" name="Shape 765"/>
            <p:cNvSpPr/>
            <p:nvPr/>
          </p:nvSpPr>
          <p:spPr>
            <a:xfrm>
              <a:off x="236133" y="146274"/>
              <a:ext cx="8921370" cy="4258419"/>
            </a:xfrm>
            <a:prstGeom prst="rect">
              <a:avLst/>
            </a:prstGeom>
            <a:solidFill>
              <a:srgbClr val="FFFFFF"/>
            </a:solidFill>
            <a:ln w="12700" cap="flat">
              <a:noFill/>
              <a:miter lim="400000"/>
            </a:ln>
            <a:effectLst>
              <a:outerShdw blurRad="50800" dist="38100" dir="5400000" rotWithShape="0">
                <a:srgbClr val="000000">
                  <a:alpha val="35000"/>
                </a:srgbClr>
              </a:outerShdw>
            </a:effectLst>
          </p:spPr>
          <p:txBody>
            <a:bodyPr wrap="square" lIns="0" tIns="0" rIns="0" bIns="0" numCol="1" anchor="ctr">
              <a:noAutofit/>
            </a:bodyPr>
            <a:lstStyle/>
            <a:p>
              <a:pPr lvl="0">
                <a:defRPr>
                  <a:latin typeface="Rockwell"/>
                  <a:ea typeface="Rockwell"/>
                  <a:cs typeface="Rockwell"/>
                  <a:sym typeface="Rockwell"/>
                </a:defRPr>
              </a:pPr>
              <a:endParaRPr/>
            </a:p>
          </p:txBody>
        </p:sp>
      </p:grpSp>
      <p:sp>
        <p:nvSpPr>
          <p:cNvPr id="767" name="Shape 767"/>
          <p:cNvSpPr/>
          <p:nvPr/>
        </p:nvSpPr>
        <p:spPr>
          <a:xfrm>
            <a:off x="770570" y="500205"/>
            <a:ext cx="13381628" cy="830997"/>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p>
            <a:pPr lvl="0" defTabSz="584200">
              <a:lnSpc>
                <a:spcPct val="90000"/>
              </a:lnSpc>
            </a:pPr>
            <a:r>
              <a:rPr sz="3500" b="1" spc="-39">
                <a:solidFill>
                  <a:srgbClr val="0050E1"/>
                </a:solidFill>
              </a:rPr>
              <a:t>The IMPACT Trial</a:t>
            </a:r>
            <a:endParaRPr>
              <a:latin typeface="Rockwell"/>
              <a:ea typeface="Rockwell"/>
              <a:cs typeface="Rockwell"/>
              <a:sym typeface="Rockwell"/>
            </a:endParaRPr>
          </a:p>
          <a:p>
            <a:pPr lvl="0" defTabSz="584200">
              <a:lnSpc>
                <a:spcPct val="90000"/>
              </a:lnSpc>
            </a:pPr>
            <a:r>
              <a:rPr sz="2500" b="1" u="sng" spc="-28">
                <a:solidFill>
                  <a:srgbClr val="0050E1"/>
                </a:solidFill>
              </a:rPr>
              <a:t>Im</a:t>
            </a:r>
            <a:r>
              <a:rPr sz="2500" spc="-28">
                <a:solidFill>
                  <a:srgbClr val="0050E1"/>
                </a:solidFill>
              </a:rPr>
              <a:t>proving </a:t>
            </a:r>
            <a:r>
              <a:rPr sz="2500" b="1" u="sng" spc="-28">
                <a:solidFill>
                  <a:srgbClr val="0050E1"/>
                </a:solidFill>
              </a:rPr>
              <a:t>P</a:t>
            </a:r>
            <a:r>
              <a:rPr sz="2500" spc="-28">
                <a:solidFill>
                  <a:srgbClr val="0050E1"/>
                </a:solidFill>
              </a:rPr>
              <a:t>artnerships with F</a:t>
            </a:r>
            <a:r>
              <a:rPr sz="2500" b="1" u="sng" spc="-28">
                <a:solidFill>
                  <a:srgbClr val="0050E1"/>
                </a:solidFill>
              </a:rPr>
              <a:t>a</a:t>
            </a:r>
            <a:r>
              <a:rPr sz="2500" spc="-28">
                <a:solidFill>
                  <a:srgbClr val="0050E1"/>
                </a:solidFill>
              </a:rPr>
              <a:t>mily Members of I</a:t>
            </a:r>
            <a:r>
              <a:rPr sz="2500" b="1" u="sng" spc="-28">
                <a:solidFill>
                  <a:srgbClr val="0050E1"/>
                </a:solidFill>
              </a:rPr>
              <a:t>C</a:t>
            </a:r>
            <a:r>
              <a:rPr sz="2500" spc="-28">
                <a:solidFill>
                  <a:srgbClr val="0050E1"/>
                </a:solidFill>
              </a:rPr>
              <a:t>U Patien</a:t>
            </a:r>
            <a:r>
              <a:rPr sz="2500" b="1" u="sng" spc="-28">
                <a:solidFill>
                  <a:srgbClr val="0050E1"/>
                </a:solidFill>
              </a:rPr>
              <a:t>t</a:t>
            </a:r>
            <a:r>
              <a:rPr sz="2500" spc="-28">
                <a:solidFill>
                  <a:srgbClr val="0050E1"/>
                </a:solidFill>
              </a:rPr>
              <a:t>s</a:t>
            </a:r>
          </a:p>
        </p:txBody>
      </p:sp>
      <p:grpSp>
        <p:nvGrpSpPr>
          <p:cNvPr id="770" name="Group 770"/>
          <p:cNvGrpSpPr/>
          <p:nvPr/>
        </p:nvGrpSpPr>
        <p:grpSpPr>
          <a:xfrm>
            <a:off x="1703247" y="2927301"/>
            <a:ext cx="1894953" cy="1156407"/>
            <a:chOff x="-1" y="0"/>
            <a:chExt cx="1894953" cy="1156405"/>
          </a:xfrm>
        </p:grpSpPr>
        <p:sp>
          <p:nvSpPr>
            <p:cNvPr id="768" name="Shape 768"/>
            <p:cNvSpPr/>
            <p:nvPr/>
          </p:nvSpPr>
          <p:spPr>
            <a:xfrm>
              <a:off x="-1" y="0"/>
              <a:ext cx="1894952" cy="1156405"/>
            </a:xfrm>
            <a:prstGeom prst="rect">
              <a:avLst/>
            </a:prstGeom>
            <a:solidFill>
              <a:srgbClr val="31B6FD"/>
            </a:solidFill>
            <a:ln w="12700" cap="flat">
              <a:noFill/>
              <a:miter lim="400000"/>
            </a:ln>
            <a:effectLst/>
          </p:spPr>
          <p:txBody>
            <a:bodyPr wrap="square" lIns="0" tIns="0" rIns="0" bIns="0" numCol="1" anchor="t">
              <a:noAutofit/>
            </a:bodyPr>
            <a:lstStyle/>
            <a:p>
              <a:pPr lvl="0">
                <a:spcBef>
                  <a:spcPts val="800"/>
                </a:spcBef>
              </a:pPr>
              <a:endParaRPr/>
            </a:p>
          </p:txBody>
        </p:sp>
        <p:sp>
          <p:nvSpPr>
            <p:cNvPr id="769" name="Shape 769"/>
            <p:cNvSpPr/>
            <p:nvPr/>
          </p:nvSpPr>
          <p:spPr>
            <a:xfrm>
              <a:off x="-1" y="0"/>
              <a:ext cx="1894953" cy="9848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spcBef>
                  <a:spcPts val="800"/>
                </a:spcBef>
                <a:defRPr sz="1600" b="1">
                  <a:solidFill>
                    <a:srgbClr val="FFFFFF"/>
                  </a:solidFill>
                </a:defRPr>
              </a:lvl1pPr>
            </a:lstStyle>
            <a:p>
              <a:pPr lvl="0">
                <a:defRPr sz="1800" b="0">
                  <a:solidFill>
                    <a:srgbClr val="000000"/>
                  </a:solidFill>
                </a:defRPr>
              </a:pPr>
              <a:r>
                <a:rPr sz="1600" b="1">
                  <a:solidFill>
                    <a:srgbClr val="FFFFFF"/>
                  </a:solidFill>
                </a:rPr>
                <a:t>150 Eligible ‘high-risk’ patients and their family members</a:t>
              </a:r>
            </a:p>
          </p:txBody>
        </p:sp>
      </p:grpSp>
      <p:grpSp>
        <p:nvGrpSpPr>
          <p:cNvPr id="773" name="Group 773"/>
          <p:cNvGrpSpPr/>
          <p:nvPr/>
        </p:nvGrpSpPr>
        <p:grpSpPr>
          <a:xfrm>
            <a:off x="3193001" y="3405650"/>
            <a:ext cx="1486772" cy="1156377"/>
            <a:chOff x="-19" y="-14"/>
            <a:chExt cx="1486771" cy="1156376"/>
          </a:xfrm>
        </p:grpSpPr>
        <p:sp>
          <p:nvSpPr>
            <p:cNvPr id="771" name="Shape 771"/>
            <p:cNvSpPr/>
            <p:nvPr/>
          </p:nvSpPr>
          <p:spPr>
            <a:xfrm>
              <a:off x="-20" y="-15"/>
              <a:ext cx="1486772" cy="1156377"/>
            </a:xfrm>
            <a:custGeom>
              <a:avLst/>
              <a:gdLst/>
              <a:ahLst/>
              <a:cxnLst>
                <a:cxn ang="0">
                  <a:pos x="wd2" y="hd2"/>
                </a:cxn>
                <a:cxn ang="5400000">
                  <a:pos x="wd2" y="hd2"/>
                </a:cxn>
                <a:cxn ang="10800000">
                  <a:pos x="wd2" y="hd2"/>
                </a:cxn>
                <a:cxn ang="16200000">
                  <a:pos x="wd2" y="hd2"/>
                </a:cxn>
              </a:cxnLst>
              <a:rect l="0" t="0" r="r" b="b"/>
              <a:pathLst>
                <a:path w="19679"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0000"/>
            </a:solidFill>
            <a:ln w="25400" cap="flat">
              <a:solidFill>
                <a:srgbClr val="000000"/>
              </a:solidFill>
              <a:prstDash val="solid"/>
              <a:bevel/>
            </a:ln>
            <a:effectLst/>
          </p:spPr>
          <p:txBody>
            <a:bodyPr wrap="square" lIns="0" tIns="0" rIns="0" bIns="0" numCol="1" anchor="ctr">
              <a:noAutofit/>
            </a:bodyPr>
            <a:lstStyle/>
            <a:p>
              <a:pPr lvl="0" algn="ctr">
                <a:defRPr>
                  <a:solidFill>
                    <a:srgbClr val="FFFFFF"/>
                  </a:solidFill>
                  <a:latin typeface="Rockwell"/>
                  <a:ea typeface="Rockwell"/>
                  <a:cs typeface="Rockwell"/>
                  <a:sym typeface="Rockwell"/>
                </a:defRPr>
              </a:pPr>
              <a:endParaRPr/>
            </a:p>
          </p:txBody>
        </p:sp>
        <p:sp>
          <p:nvSpPr>
            <p:cNvPr id="772" name="Shape 772"/>
            <p:cNvSpPr/>
            <p:nvPr/>
          </p:nvSpPr>
          <p:spPr>
            <a:xfrm>
              <a:off x="418527" y="77760"/>
              <a:ext cx="649751" cy="9296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sz="5400" b="1">
                  <a:ln w="6600">
                    <a:solidFill>
                      <a:srgbClr val="4584D3"/>
                    </a:solidFill>
                  </a:ln>
                  <a:solidFill>
                    <a:srgbClr val="FFFFFF"/>
                  </a:solidFill>
                  <a:effectLst>
                    <a:outerShdw blurRad="12700" dist="38100" dir="2700000" rotWithShape="0">
                      <a:srgbClr val="4584D3"/>
                    </a:outerShdw>
                  </a:effectLst>
                  <a:latin typeface="Rockwell"/>
                  <a:ea typeface="Rockwell"/>
                  <a:cs typeface="Rockwell"/>
                  <a:sym typeface="Rockwell"/>
                </a:defRPr>
              </a:lvl1pPr>
            </a:lstStyle>
            <a:p>
              <a:pPr lvl="0">
                <a:defRPr sz="1800" b="0">
                  <a:ln w="9525">
                    <a:noFill/>
                  </a:ln>
                  <a:solidFill>
                    <a:srgbClr val="000000"/>
                  </a:solidFill>
                  <a:effectLst/>
                </a:defRPr>
              </a:pPr>
              <a:r>
                <a:rPr sz="5400" b="1">
                  <a:ln w="6600">
                    <a:solidFill>
                      <a:srgbClr val="4584D3"/>
                    </a:solidFill>
                  </a:ln>
                  <a:solidFill>
                    <a:srgbClr val="FFFFFF"/>
                  </a:solidFill>
                  <a:effectLst>
                    <a:outerShdw blurRad="12700" dist="38100" dir="2700000" rotWithShape="0">
                      <a:srgbClr val="4584D3"/>
                    </a:outerShdw>
                  </a:effectLst>
                </a:rPr>
                <a:t>R</a:t>
              </a:r>
            </a:p>
          </p:txBody>
        </p:sp>
      </p:grpSp>
      <p:sp>
        <p:nvSpPr>
          <p:cNvPr id="774" name="Shape 774"/>
          <p:cNvSpPr/>
          <p:nvPr/>
        </p:nvSpPr>
        <p:spPr>
          <a:xfrm>
            <a:off x="4812282" y="2758542"/>
            <a:ext cx="3498369"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r>
              <a:rPr sz="1600"/>
              <a:t>Nutrition Intervention</a:t>
            </a:r>
            <a:endParaRPr>
              <a:latin typeface="Rockwell"/>
              <a:ea typeface="Rockwell"/>
              <a:cs typeface="Rockwell"/>
              <a:sym typeface="Rockwell"/>
            </a:endParaRPr>
          </a:p>
          <a:p>
            <a:pPr lvl="0"/>
            <a:r>
              <a:rPr sz="1600"/>
              <a:t> (OPTICS)</a:t>
            </a:r>
          </a:p>
        </p:txBody>
      </p:sp>
      <p:sp>
        <p:nvSpPr>
          <p:cNvPr id="775" name="Shape 775"/>
          <p:cNvSpPr/>
          <p:nvPr/>
        </p:nvSpPr>
        <p:spPr>
          <a:xfrm>
            <a:off x="5152448" y="3694916"/>
            <a:ext cx="3474604"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spcBef>
                <a:spcPts val="800"/>
              </a:spcBef>
            </a:pPr>
            <a:r>
              <a:rPr sz="1600"/>
              <a:t>Decision Support </a:t>
            </a:r>
            <a:br>
              <a:rPr sz="1600"/>
            </a:br>
            <a:r>
              <a:rPr sz="1600"/>
              <a:t>Intervention (My ICU Guide)</a:t>
            </a:r>
          </a:p>
        </p:txBody>
      </p:sp>
      <p:sp>
        <p:nvSpPr>
          <p:cNvPr id="776" name="Shape 776"/>
          <p:cNvSpPr/>
          <p:nvPr/>
        </p:nvSpPr>
        <p:spPr>
          <a:xfrm>
            <a:off x="4812282" y="4846506"/>
            <a:ext cx="3498369" cy="33855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spcBef>
                <a:spcPts val="800"/>
              </a:spcBef>
              <a:defRPr sz="1600"/>
            </a:lvl1pPr>
          </a:lstStyle>
          <a:p>
            <a:pPr lvl="0">
              <a:defRPr sz="1800"/>
            </a:pPr>
            <a:r>
              <a:rPr sz="1600"/>
              <a:t>Usual Care</a:t>
            </a:r>
          </a:p>
        </p:txBody>
      </p:sp>
      <p:sp>
        <p:nvSpPr>
          <p:cNvPr id="777" name="Shape 777"/>
          <p:cNvSpPr/>
          <p:nvPr/>
        </p:nvSpPr>
        <p:spPr>
          <a:xfrm rot="19490923">
            <a:off x="4265662" y="3068291"/>
            <a:ext cx="473739" cy="346195"/>
          </a:xfrm>
          <a:prstGeom prst="rightArrow">
            <a:avLst>
              <a:gd name="adj1" fmla="val 50000"/>
              <a:gd name="adj2" fmla="val 50000"/>
            </a:avLst>
          </a:prstGeom>
          <a:solidFill>
            <a:srgbClr val="31B6FD"/>
          </a:solidFill>
          <a:ln w="25400">
            <a:solidFill>
              <a:srgbClr val="2485B9"/>
            </a:solidFill>
          </a:ln>
        </p:spPr>
        <p:txBody>
          <a:bodyPr lIns="0" tIns="0" rIns="0" bIns="0" anchor="ctr"/>
          <a:lstStyle/>
          <a:p>
            <a:pPr lvl="0" algn="ctr">
              <a:defRPr>
                <a:solidFill>
                  <a:srgbClr val="FFFFFF"/>
                </a:solidFill>
                <a:latin typeface="Rockwell"/>
                <a:ea typeface="Rockwell"/>
                <a:cs typeface="Rockwell"/>
                <a:sym typeface="Rockwell"/>
              </a:defRPr>
            </a:pPr>
            <a:endParaRPr/>
          </a:p>
        </p:txBody>
      </p:sp>
      <p:sp>
        <p:nvSpPr>
          <p:cNvPr id="778" name="Shape 778"/>
          <p:cNvSpPr/>
          <p:nvPr/>
        </p:nvSpPr>
        <p:spPr>
          <a:xfrm>
            <a:off x="4623990" y="3810771"/>
            <a:ext cx="503827" cy="346193"/>
          </a:xfrm>
          <a:prstGeom prst="rightArrow">
            <a:avLst>
              <a:gd name="adj1" fmla="val 50000"/>
              <a:gd name="adj2" fmla="val 48246"/>
            </a:avLst>
          </a:prstGeom>
          <a:solidFill>
            <a:srgbClr val="31B6FD"/>
          </a:solidFill>
          <a:ln w="25400">
            <a:solidFill>
              <a:srgbClr val="2485B9"/>
            </a:solidFill>
          </a:ln>
        </p:spPr>
        <p:txBody>
          <a:bodyPr lIns="0" tIns="0" rIns="0" bIns="0" anchor="ctr"/>
          <a:lstStyle/>
          <a:p>
            <a:pPr lvl="0" algn="ctr">
              <a:defRPr>
                <a:solidFill>
                  <a:srgbClr val="FFFFFF"/>
                </a:solidFill>
                <a:latin typeface="Rockwell"/>
                <a:ea typeface="Rockwell"/>
                <a:cs typeface="Rockwell"/>
                <a:sym typeface="Rockwell"/>
              </a:defRPr>
            </a:pPr>
            <a:endParaRPr/>
          </a:p>
        </p:txBody>
      </p:sp>
      <p:sp>
        <p:nvSpPr>
          <p:cNvPr id="779" name="Shape 779"/>
          <p:cNvSpPr/>
          <p:nvPr/>
        </p:nvSpPr>
        <p:spPr>
          <a:xfrm rot="2309866">
            <a:off x="4268947" y="4554869"/>
            <a:ext cx="473739" cy="365933"/>
          </a:xfrm>
          <a:prstGeom prst="rightArrow">
            <a:avLst>
              <a:gd name="adj1" fmla="val 50000"/>
              <a:gd name="adj2" fmla="val 50000"/>
            </a:avLst>
          </a:prstGeom>
          <a:solidFill>
            <a:srgbClr val="31B6FD"/>
          </a:solidFill>
          <a:ln w="25400">
            <a:solidFill>
              <a:srgbClr val="2485B9"/>
            </a:solidFill>
          </a:ln>
        </p:spPr>
        <p:txBody>
          <a:bodyPr lIns="0" tIns="0" rIns="0" bIns="0" anchor="ctr"/>
          <a:lstStyle/>
          <a:p>
            <a:pPr lvl="0" algn="ctr">
              <a:defRPr>
                <a:solidFill>
                  <a:srgbClr val="FFFFFF"/>
                </a:solidFill>
                <a:latin typeface="Rockwell"/>
                <a:ea typeface="Rockwell"/>
                <a:cs typeface="Rockwell"/>
                <a:sym typeface="Rockwell"/>
              </a:defRPr>
            </a:pPr>
            <a:endParaRPr/>
          </a:p>
        </p:txBody>
      </p:sp>
      <p:sp>
        <p:nvSpPr>
          <p:cNvPr id="780" name="Shape 780"/>
          <p:cNvSpPr/>
          <p:nvPr/>
        </p:nvSpPr>
        <p:spPr>
          <a:xfrm>
            <a:off x="7499187" y="2758522"/>
            <a:ext cx="728829" cy="25508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230"/>
                  <a:pt x="10800" y="514"/>
                </a:cubicBezTo>
                <a:lnTo>
                  <a:pt x="10800" y="10286"/>
                </a:lnTo>
                <a:cubicBezTo>
                  <a:pt x="10800" y="10570"/>
                  <a:pt x="15635" y="10800"/>
                  <a:pt x="21600" y="10800"/>
                </a:cubicBezTo>
                <a:cubicBezTo>
                  <a:pt x="15635" y="10800"/>
                  <a:pt x="10800" y="11030"/>
                  <a:pt x="10800" y="11314"/>
                </a:cubicBezTo>
                <a:lnTo>
                  <a:pt x="10800" y="21086"/>
                </a:lnTo>
                <a:cubicBezTo>
                  <a:pt x="10800" y="21370"/>
                  <a:pt x="5965" y="21600"/>
                  <a:pt x="0" y="21600"/>
                </a:cubicBezTo>
              </a:path>
            </a:pathLst>
          </a:custGeom>
          <a:ln w="60325">
            <a:solidFill>
              <a:srgbClr val="2BB3FC"/>
            </a:solidFill>
          </a:ln>
        </p:spPr>
        <p:txBody>
          <a:bodyPr lIns="0" tIns="0" rIns="0" bIns="0" anchor="ctr"/>
          <a:lstStyle/>
          <a:p>
            <a:pPr lvl="0" algn="ctr">
              <a:defRPr>
                <a:latin typeface="Rockwell"/>
                <a:ea typeface="Rockwell"/>
                <a:cs typeface="Rockwell"/>
                <a:sym typeface="Rockwell"/>
              </a:defRPr>
            </a:pPr>
            <a:endParaRPr/>
          </a:p>
        </p:txBody>
      </p:sp>
      <p:grpSp>
        <p:nvGrpSpPr>
          <p:cNvPr id="783" name="Group 783"/>
          <p:cNvGrpSpPr/>
          <p:nvPr/>
        </p:nvGrpSpPr>
        <p:grpSpPr>
          <a:xfrm>
            <a:off x="8256166" y="3341586"/>
            <a:ext cx="1389542" cy="1562190"/>
            <a:chOff x="0" y="0"/>
            <a:chExt cx="1389540" cy="1562188"/>
          </a:xfrm>
        </p:grpSpPr>
        <p:sp>
          <p:nvSpPr>
            <p:cNvPr id="781" name="Shape 781"/>
            <p:cNvSpPr/>
            <p:nvPr/>
          </p:nvSpPr>
          <p:spPr>
            <a:xfrm>
              <a:off x="0" y="0"/>
              <a:ext cx="1389540" cy="1562188"/>
            </a:xfrm>
            <a:prstGeom prst="rect">
              <a:avLst/>
            </a:prstGeom>
            <a:solidFill>
              <a:srgbClr val="31B6FD"/>
            </a:solidFill>
            <a:ln w="12700" cap="flat">
              <a:noFill/>
              <a:miter lim="400000"/>
            </a:ln>
            <a:effectLst/>
          </p:spPr>
          <p:txBody>
            <a:bodyPr wrap="square" lIns="0" tIns="0" rIns="0" bIns="0" numCol="1" anchor="t">
              <a:noAutofit/>
            </a:bodyPr>
            <a:lstStyle/>
            <a:p>
              <a:pPr lvl="0">
                <a:spcBef>
                  <a:spcPts val="800"/>
                </a:spcBef>
                <a:defRPr>
                  <a:latin typeface="Rockwell"/>
                  <a:ea typeface="Rockwell"/>
                  <a:cs typeface="Rockwell"/>
                  <a:sym typeface="Rockwell"/>
                </a:defRPr>
              </a:pPr>
              <a:endParaRPr/>
            </a:p>
          </p:txBody>
        </p:sp>
        <p:sp>
          <p:nvSpPr>
            <p:cNvPr id="782" name="Shape 782"/>
            <p:cNvSpPr/>
            <p:nvPr/>
          </p:nvSpPr>
          <p:spPr>
            <a:xfrm>
              <a:off x="0" y="0"/>
              <a:ext cx="1389540" cy="15388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spcBef>
                  <a:spcPts val="800"/>
                </a:spcBef>
                <a:defRPr sz="2000">
                  <a:solidFill>
                    <a:srgbClr val="FFFFFF"/>
                  </a:solidFill>
                </a:defRPr>
              </a:lvl1pPr>
            </a:lstStyle>
            <a:p>
              <a:pPr lvl="0">
                <a:defRPr sz="1800">
                  <a:solidFill>
                    <a:srgbClr val="000000"/>
                  </a:solidFill>
                </a:defRPr>
              </a:pPr>
              <a:r>
                <a:rPr sz="2000">
                  <a:solidFill>
                    <a:srgbClr val="FFFFFF"/>
                  </a:solidFill>
                </a:rPr>
                <a:t>Process Measures and Short-term outcomes</a:t>
              </a:r>
            </a:p>
          </p:txBody>
        </p:sp>
      </p:grpSp>
      <p:sp>
        <p:nvSpPr>
          <p:cNvPr id="784" name="Shape 784"/>
          <p:cNvSpPr/>
          <p:nvPr/>
        </p:nvSpPr>
        <p:spPr>
          <a:xfrm>
            <a:off x="1645112" y="2323476"/>
            <a:ext cx="2961782" cy="40010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spcBef>
                <a:spcPts val="800"/>
              </a:spcBef>
              <a:defRPr sz="2000" b="1"/>
            </a:lvl1pPr>
          </a:lstStyle>
          <a:p>
            <a:pPr lvl="0">
              <a:defRPr sz="1800" b="0"/>
            </a:pPr>
            <a:r>
              <a:rPr sz="2000" b="1"/>
              <a:t>Overall Study Design</a:t>
            </a:r>
          </a:p>
        </p:txBody>
      </p:sp>
      <p:pic>
        <p:nvPicPr>
          <p:cNvPr id="785" name="image45.png"/>
          <p:cNvPicPr/>
          <p:nvPr/>
        </p:nvPicPr>
        <p:blipFill>
          <a:blip r:embed="rId4">
            <a:extLst/>
          </a:blip>
          <a:stretch>
            <a:fillRect/>
          </a:stretch>
        </p:blipFill>
        <p:spPr>
          <a:xfrm>
            <a:off x="1105663" y="4420455"/>
            <a:ext cx="1735548" cy="1735547"/>
          </a:xfrm>
          <a:prstGeom prst="rect">
            <a:avLst/>
          </a:prstGeom>
          <a:ln w="12700">
            <a:miter lim="400000"/>
          </a:ln>
        </p:spPr>
      </p:pic>
      <p:pic>
        <p:nvPicPr>
          <p:cNvPr id="786" name="CNNPNG.png"/>
          <p:cNvPicPr/>
          <p:nvPr/>
        </p:nvPicPr>
        <p:blipFill>
          <a:blip r:embed="rId5">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image10.jpeg"/>
          <p:cNvPicPr/>
          <p:nvPr/>
        </p:nvPicPr>
        <p:blipFill>
          <a:blip r:embed="rId3">
            <a:extLst/>
          </a:blip>
          <a:stretch>
            <a:fillRect/>
          </a:stretch>
        </p:blipFill>
        <p:spPr>
          <a:xfrm>
            <a:off x="0" y="0"/>
            <a:ext cx="12179300" cy="6858000"/>
          </a:xfrm>
          <a:prstGeom prst="rect">
            <a:avLst/>
          </a:prstGeom>
          <a:ln w="12700">
            <a:miter lim="400000"/>
          </a:ln>
        </p:spPr>
      </p:pic>
      <p:sp>
        <p:nvSpPr>
          <p:cNvPr id="273" name="Shape 273"/>
          <p:cNvSpPr/>
          <p:nvPr/>
        </p:nvSpPr>
        <p:spPr>
          <a:xfrm>
            <a:off x="4142845" y="4892447"/>
            <a:ext cx="6760155" cy="1390854"/>
          </a:xfrm>
          <a:prstGeom prst="rect">
            <a:avLst/>
          </a:prstGeom>
          <a:solidFill>
            <a:srgbClr val="073E87"/>
          </a:solidFill>
          <a:ln w="12700">
            <a:miter lim="400000"/>
          </a:ln>
          <a:effectLst>
            <a:outerShdw blurRad="50800" dist="38100" dir="5400000" rotWithShape="0">
              <a:srgbClr val="000000">
                <a:alpha val="35000"/>
              </a:srgbClr>
            </a:outerShdw>
          </a:effectLst>
        </p:spPr>
        <p:txBody>
          <a:bodyPr lIns="0" tIns="0" rIns="0" bIns="0" anchor="ctr"/>
          <a:lstStyle/>
          <a:p>
            <a:pPr lvl="0">
              <a:defRPr>
                <a:latin typeface="Rockwell"/>
                <a:ea typeface="Rockwell"/>
                <a:cs typeface="Rockwell"/>
                <a:sym typeface="Rockwell"/>
              </a:defRPr>
            </a:pPr>
            <a:endParaRPr/>
          </a:p>
        </p:txBody>
      </p:sp>
      <p:sp>
        <p:nvSpPr>
          <p:cNvPr id="274" name="Shape 274"/>
          <p:cNvSpPr/>
          <p:nvPr/>
        </p:nvSpPr>
        <p:spPr>
          <a:xfrm>
            <a:off x="770570" y="544163"/>
            <a:ext cx="13381628" cy="969496"/>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p>
            <a:pPr lvl="0" defTabSz="584200">
              <a:lnSpc>
                <a:spcPct val="90000"/>
              </a:lnSpc>
            </a:pPr>
            <a:r>
              <a:rPr sz="3500" b="1" spc="-39" dirty="0">
                <a:solidFill>
                  <a:srgbClr val="0050E1"/>
                </a:solidFill>
              </a:rPr>
              <a:t>A Multi-Pronged Approach:</a:t>
            </a:r>
            <a:br>
              <a:rPr sz="3500" b="1" spc="-39" dirty="0">
                <a:solidFill>
                  <a:srgbClr val="0050E1"/>
                </a:solidFill>
              </a:rPr>
            </a:br>
            <a:r>
              <a:rPr sz="3500" b="1" spc="-39" dirty="0">
                <a:solidFill>
                  <a:srgbClr val="0050E1"/>
                </a:solidFill>
              </a:rPr>
              <a:t>Strategies for Combating </a:t>
            </a:r>
            <a:r>
              <a:rPr lang="en-CA" sz="3500" b="1" spc="-39" smtClean="0">
                <a:solidFill>
                  <a:srgbClr val="0050E1"/>
                </a:solidFill>
              </a:rPr>
              <a:t>Iatrogenic Underfeeding</a:t>
            </a:r>
            <a:endParaRPr sz="3500" b="1" spc="-39" dirty="0">
              <a:solidFill>
                <a:srgbClr val="0050E1"/>
              </a:solidFill>
            </a:endParaRPr>
          </a:p>
        </p:txBody>
      </p:sp>
      <p:sp>
        <p:nvSpPr>
          <p:cNvPr id="275" name="Shape 275"/>
          <p:cNvSpPr/>
          <p:nvPr/>
        </p:nvSpPr>
        <p:spPr>
          <a:xfrm>
            <a:off x="1592288" y="2232430"/>
            <a:ext cx="1812248" cy="6155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spcBef>
                <a:spcPts val="800"/>
              </a:spcBef>
              <a:defRPr sz="2000"/>
            </a:lvl1pPr>
          </a:lstStyle>
          <a:p>
            <a:pPr lvl="0">
              <a:defRPr sz="1800"/>
            </a:pPr>
            <a:r>
              <a:rPr sz="2000"/>
              <a:t>*Delayed Feeding</a:t>
            </a:r>
          </a:p>
        </p:txBody>
      </p:sp>
      <p:sp>
        <p:nvSpPr>
          <p:cNvPr id="276" name="Shape 276"/>
          <p:cNvSpPr/>
          <p:nvPr/>
        </p:nvSpPr>
        <p:spPr>
          <a:xfrm>
            <a:off x="1243527" y="3738739"/>
            <a:ext cx="2183085" cy="6155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spcBef>
                <a:spcPts val="800"/>
              </a:spcBef>
              <a:defRPr sz="2000"/>
            </a:lvl1pPr>
          </a:lstStyle>
          <a:p>
            <a:pPr lvl="0">
              <a:defRPr sz="1800"/>
            </a:pPr>
            <a:r>
              <a:rPr sz="2000"/>
              <a:t>*Inadequate Nutrition</a:t>
            </a:r>
          </a:p>
        </p:txBody>
      </p:sp>
      <p:sp>
        <p:nvSpPr>
          <p:cNvPr id="277" name="Shape 277"/>
          <p:cNvSpPr/>
          <p:nvPr/>
        </p:nvSpPr>
        <p:spPr>
          <a:xfrm>
            <a:off x="1323356" y="5345510"/>
            <a:ext cx="2073188" cy="6155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r">
              <a:spcBef>
                <a:spcPts val="800"/>
              </a:spcBef>
            </a:pPr>
            <a:r>
              <a:rPr sz="2000"/>
              <a:t>*Fragmented </a:t>
            </a:r>
            <a:br>
              <a:rPr sz="2000"/>
            </a:br>
            <a:r>
              <a:rPr sz="2000"/>
              <a:t>Care</a:t>
            </a:r>
          </a:p>
        </p:txBody>
      </p:sp>
      <p:sp>
        <p:nvSpPr>
          <p:cNvPr id="278" name="Shape 278"/>
          <p:cNvSpPr/>
          <p:nvPr/>
        </p:nvSpPr>
        <p:spPr>
          <a:xfrm rot="5400000" flipH="1">
            <a:off x="3483359" y="5534315"/>
            <a:ext cx="564695" cy="237943"/>
          </a:xfrm>
          <a:prstGeom prst="triangle">
            <a:avLst/>
          </a:prstGeom>
          <a:solidFill/>
          <a:ln w="12700">
            <a:miter lim="400000"/>
          </a:ln>
        </p:spPr>
        <p:txBody>
          <a:bodyPr lIns="0" tIns="0" rIns="0" bIns="0"/>
          <a:lstStyle/>
          <a:p>
            <a:pPr lvl="0" algn="ctr">
              <a:defRPr>
                <a:solidFill>
                  <a:srgbClr val="FFFFFF"/>
                </a:solidFill>
                <a:latin typeface="Rockwell"/>
                <a:ea typeface="Rockwell"/>
                <a:cs typeface="Rockwell"/>
                <a:sym typeface="Rockwell"/>
              </a:defRPr>
            </a:pPr>
            <a:endParaRPr/>
          </a:p>
        </p:txBody>
      </p:sp>
      <p:sp>
        <p:nvSpPr>
          <p:cNvPr id="279" name="Shape 279"/>
          <p:cNvSpPr/>
          <p:nvPr/>
        </p:nvSpPr>
        <p:spPr>
          <a:xfrm rot="5400000" flipH="1">
            <a:off x="3452561" y="3932838"/>
            <a:ext cx="642271" cy="237943"/>
          </a:xfrm>
          <a:prstGeom prst="triangle">
            <a:avLst/>
          </a:prstGeom>
          <a:solidFill/>
          <a:ln w="12700">
            <a:miter lim="400000"/>
          </a:ln>
        </p:spPr>
        <p:txBody>
          <a:bodyPr lIns="0" tIns="0" rIns="0" bIns="0"/>
          <a:lstStyle/>
          <a:p>
            <a:pPr lvl="0" algn="ctr">
              <a:defRPr>
                <a:solidFill>
                  <a:srgbClr val="FFFFFF"/>
                </a:solidFill>
                <a:latin typeface="Rockwell"/>
                <a:ea typeface="Rockwell"/>
                <a:cs typeface="Rockwell"/>
                <a:sym typeface="Rockwell"/>
              </a:defRPr>
            </a:pPr>
            <a:endParaRPr/>
          </a:p>
        </p:txBody>
      </p:sp>
      <p:sp>
        <p:nvSpPr>
          <p:cNvPr id="280" name="Shape 280"/>
          <p:cNvSpPr/>
          <p:nvPr/>
        </p:nvSpPr>
        <p:spPr>
          <a:xfrm rot="5400000" flipH="1">
            <a:off x="3491338" y="2416619"/>
            <a:ext cx="564694" cy="237943"/>
          </a:xfrm>
          <a:prstGeom prst="triangle">
            <a:avLst/>
          </a:prstGeom>
          <a:solidFill/>
          <a:ln w="12700">
            <a:miter lim="400000"/>
          </a:ln>
        </p:spPr>
        <p:txBody>
          <a:bodyPr lIns="0" tIns="0" rIns="0" bIns="0"/>
          <a:lstStyle/>
          <a:p>
            <a:pPr lvl="0" algn="ctr">
              <a:defRPr>
                <a:latin typeface="Rockwell"/>
                <a:ea typeface="Rockwell"/>
                <a:cs typeface="Rockwell"/>
                <a:sym typeface="Rockwell"/>
              </a:defRPr>
            </a:pPr>
            <a:endParaRPr/>
          </a:p>
        </p:txBody>
      </p:sp>
      <p:sp>
        <p:nvSpPr>
          <p:cNvPr id="281" name="Shape 281"/>
          <p:cNvSpPr/>
          <p:nvPr/>
        </p:nvSpPr>
        <p:spPr>
          <a:xfrm>
            <a:off x="1428791" y="1671462"/>
            <a:ext cx="2073188" cy="3101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spcBef>
                <a:spcPts val="800"/>
              </a:spcBef>
              <a:defRPr sz="2000" b="1"/>
            </a:lvl1pPr>
          </a:lstStyle>
          <a:p>
            <a:pPr lvl="0">
              <a:defRPr sz="1800" b="0"/>
            </a:pPr>
            <a:r>
              <a:rPr sz="2000" b="1"/>
              <a:t>*PROBLEMS</a:t>
            </a:r>
          </a:p>
        </p:txBody>
      </p:sp>
      <p:sp>
        <p:nvSpPr>
          <p:cNvPr id="282" name="Shape 282"/>
          <p:cNvSpPr/>
          <p:nvPr/>
        </p:nvSpPr>
        <p:spPr>
          <a:xfrm>
            <a:off x="4342198" y="5008099"/>
            <a:ext cx="4763479" cy="1034125"/>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indent="179359" defTabSz="457200">
              <a:lnSpc>
                <a:spcPct val="85000"/>
              </a:lnSpc>
              <a:spcBef>
                <a:spcPts val="600"/>
              </a:spcBef>
            </a:pPr>
            <a:r>
              <a:rPr sz="2400" dirty="0">
                <a:solidFill>
                  <a:srgbClr val="FFFFFF"/>
                </a:solidFill>
              </a:rPr>
              <a:t>Sustained Nutrition</a:t>
            </a:r>
            <a:endParaRPr sz="4200" dirty="0">
              <a:solidFill>
                <a:srgbClr val="FFFFFF"/>
              </a:solidFill>
              <a:latin typeface="Rockwell"/>
              <a:ea typeface="Rockwell"/>
              <a:cs typeface="Rockwell"/>
              <a:sym typeface="Rockwell"/>
            </a:endParaRPr>
          </a:p>
          <a:p>
            <a:pPr marL="285750" lvl="0" indent="-285750">
              <a:lnSpc>
                <a:spcPct val="85000"/>
              </a:lnSpc>
              <a:buFont typeface="Arial" panose="020B0604020202020204" pitchFamily="34" charset="0"/>
              <a:buChar char="•"/>
            </a:pPr>
            <a:r>
              <a:rPr sz="1600" dirty="0">
                <a:solidFill>
                  <a:srgbClr val="FFFFFF"/>
                </a:solidFill>
              </a:rPr>
              <a:t>Provide technology and educational solutions </a:t>
            </a:r>
            <a:br>
              <a:rPr sz="1600" dirty="0">
                <a:solidFill>
                  <a:srgbClr val="FFFFFF"/>
                </a:solidFill>
              </a:rPr>
            </a:br>
            <a:r>
              <a:rPr sz="1600" dirty="0">
                <a:solidFill>
                  <a:srgbClr val="FFFFFF"/>
                </a:solidFill>
              </a:rPr>
              <a:t>across the care continuum to promote sustained</a:t>
            </a:r>
            <a:br>
              <a:rPr sz="1600" dirty="0">
                <a:solidFill>
                  <a:srgbClr val="FFFFFF"/>
                </a:solidFill>
              </a:rPr>
            </a:br>
            <a:r>
              <a:rPr sz="1600" dirty="0">
                <a:solidFill>
                  <a:srgbClr val="FFFFFF"/>
                </a:solidFill>
              </a:rPr>
              <a:t>nutrition therapy (OPTICS)</a:t>
            </a:r>
          </a:p>
        </p:txBody>
      </p:sp>
      <p:sp>
        <p:nvSpPr>
          <p:cNvPr id="283" name="Shape 283"/>
          <p:cNvSpPr/>
          <p:nvPr/>
        </p:nvSpPr>
        <p:spPr>
          <a:xfrm>
            <a:off x="4142845" y="3154835"/>
            <a:ext cx="6760155" cy="1783352"/>
          </a:xfrm>
          <a:prstGeom prst="rect">
            <a:avLst/>
          </a:prstGeom>
          <a:solidFill>
            <a:srgbClr val="31B6FD"/>
          </a:solidFill>
          <a:ln w="12700">
            <a:miter lim="400000"/>
          </a:ln>
          <a:effectLst>
            <a:outerShdw blurRad="50800" dist="38100" dir="5400000" rotWithShape="0">
              <a:srgbClr val="000000">
                <a:alpha val="35000"/>
              </a:srgbClr>
            </a:outerShdw>
          </a:effectLst>
        </p:spPr>
        <p:txBody>
          <a:bodyPr lIns="0" tIns="0" rIns="0" bIns="0" anchor="ctr"/>
          <a:lstStyle/>
          <a:p>
            <a:pPr lvl="0">
              <a:defRPr>
                <a:latin typeface="Rockwell"/>
                <a:ea typeface="Rockwell"/>
                <a:cs typeface="Rockwell"/>
                <a:sym typeface="Rockwell"/>
              </a:defRPr>
            </a:pPr>
            <a:endParaRPr/>
          </a:p>
        </p:txBody>
      </p:sp>
      <p:sp>
        <p:nvSpPr>
          <p:cNvPr id="284" name="Shape 284"/>
          <p:cNvSpPr/>
          <p:nvPr/>
        </p:nvSpPr>
        <p:spPr>
          <a:xfrm>
            <a:off x="4342186" y="2912508"/>
            <a:ext cx="4685332" cy="1962312"/>
          </a:xfrm>
          <a:prstGeom prst="rect">
            <a:avLst/>
          </a:prstGeom>
          <a:ln w="12700">
            <a:miter lim="400000"/>
          </a:ln>
          <a:extLst>
            <a:ext uri="{C572A759-6A51-4108-AA02-DFA0A04FC94B}">
              <ma14:wrappingTextBoxFlag xmlns:ma14="http://schemas.microsoft.com/office/mac/drawingml/2011/main" xmlns="" val="1"/>
            </a:ext>
          </a:extLst>
        </p:spPr>
        <p:txBody>
          <a:bodyPr lIns="26787" tIns="26787" rIns="26787" bIns="26787" anchor="ctr">
            <a:spAutoFit/>
          </a:bodyPr>
          <a:lstStyle/>
          <a:p>
            <a:pPr lvl="0" indent="179359" defTabSz="457200">
              <a:lnSpc>
                <a:spcPct val="85000"/>
              </a:lnSpc>
              <a:spcBef>
                <a:spcPts val="600"/>
              </a:spcBef>
            </a:pPr>
            <a:endParaRPr sz="2400" dirty="0">
              <a:solidFill>
                <a:srgbClr val="FFFFFF"/>
              </a:solidFill>
              <a:latin typeface="Rockwell"/>
              <a:ea typeface="Rockwell"/>
              <a:cs typeface="Rockwell"/>
              <a:sym typeface="Rockwell"/>
            </a:endParaRPr>
          </a:p>
          <a:p>
            <a:pPr lvl="0" indent="179359" defTabSz="457200">
              <a:lnSpc>
                <a:spcPct val="85000"/>
              </a:lnSpc>
              <a:spcBef>
                <a:spcPts val="600"/>
              </a:spcBef>
            </a:pPr>
            <a:r>
              <a:rPr sz="2000" dirty="0">
                <a:solidFill>
                  <a:srgbClr val="FFFFFF"/>
                </a:solidFill>
              </a:rPr>
              <a:t>Optimal Delivery</a:t>
            </a:r>
            <a:endParaRPr sz="2000" dirty="0">
              <a:latin typeface="Rockwell"/>
              <a:ea typeface="Rockwell"/>
              <a:cs typeface="Rockwell"/>
              <a:sym typeface="Rockwell"/>
            </a:endParaRPr>
          </a:p>
          <a:p>
            <a:pPr marL="433359" lvl="0" indent="-254000" defTabSz="457200">
              <a:lnSpc>
                <a:spcPct val="85000"/>
              </a:lnSpc>
              <a:buClr>
                <a:srgbClr val="FFFFFF"/>
              </a:buClr>
              <a:buSzPct val="100000"/>
              <a:buFont typeface="Arial"/>
              <a:buChar char="•"/>
            </a:pPr>
            <a:r>
              <a:rPr sz="1600" dirty="0">
                <a:solidFill>
                  <a:srgbClr val="FFFFFF"/>
                </a:solidFill>
              </a:rPr>
              <a:t>Second generation feeding protocols</a:t>
            </a:r>
            <a:endParaRPr sz="1600" dirty="0">
              <a:latin typeface="Rockwell"/>
              <a:ea typeface="Rockwell"/>
              <a:cs typeface="Rockwell"/>
              <a:sym typeface="Rockwell"/>
            </a:endParaRPr>
          </a:p>
          <a:p>
            <a:pPr marL="433359" lvl="0" indent="-254000" defTabSz="457200">
              <a:lnSpc>
                <a:spcPct val="85000"/>
              </a:lnSpc>
              <a:buClr>
                <a:srgbClr val="FFFFFF"/>
              </a:buClr>
              <a:buSzPct val="100000"/>
              <a:buFont typeface="Arial"/>
              <a:buChar char="•"/>
            </a:pPr>
            <a:r>
              <a:rPr sz="1600" dirty="0">
                <a:solidFill>
                  <a:srgbClr val="FFFFFF"/>
                </a:solidFill>
              </a:rPr>
              <a:t>Smart Pump Solutions</a:t>
            </a:r>
            <a:endParaRPr sz="1600" dirty="0">
              <a:latin typeface="Rockwell"/>
              <a:ea typeface="Rockwell"/>
              <a:cs typeface="Rockwell"/>
              <a:sym typeface="Rockwell"/>
            </a:endParaRPr>
          </a:p>
          <a:p>
            <a:pPr marL="433359" lvl="0" indent="-254000" defTabSz="457200">
              <a:lnSpc>
                <a:spcPct val="85000"/>
              </a:lnSpc>
              <a:buClr>
                <a:srgbClr val="FFFFFF"/>
              </a:buClr>
              <a:buSzPct val="100000"/>
              <a:buFont typeface="Arial"/>
              <a:buChar char="•"/>
            </a:pPr>
            <a:r>
              <a:rPr sz="1600" dirty="0">
                <a:solidFill>
                  <a:srgbClr val="FFFFFF"/>
                </a:solidFill>
              </a:rPr>
              <a:t>Integrated Nutrition Monitoring Platform (INFORM)</a:t>
            </a:r>
            <a:endParaRPr sz="1600" dirty="0">
              <a:latin typeface="Rockwell"/>
              <a:ea typeface="Rockwell"/>
              <a:cs typeface="Rockwell"/>
              <a:sym typeface="Rockwell"/>
            </a:endParaRPr>
          </a:p>
          <a:p>
            <a:pPr marL="433359" lvl="0" indent="-254000" defTabSz="457200">
              <a:lnSpc>
                <a:spcPct val="85000"/>
              </a:lnSpc>
              <a:buClr>
                <a:srgbClr val="FFFFFF"/>
              </a:buClr>
              <a:buSzPct val="100000"/>
              <a:buFont typeface="Arial"/>
              <a:buChar char="•"/>
            </a:pPr>
            <a:r>
              <a:rPr lang="en-CA" sz="1600" dirty="0" smtClean="0">
                <a:solidFill>
                  <a:srgbClr val="FFFFFF"/>
                </a:solidFill>
              </a:rPr>
              <a:t>Therapeutic interventions to prevent and treat ‘</a:t>
            </a:r>
            <a:r>
              <a:rPr lang="en-CA" sz="1600" dirty="0" err="1" smtClean="0">
                <a:solidFill>
                  <a:srgbClr val="FFFFFF"/>
                </a:solidFill>
              </a:rPr>
              <a:t>dysmotility</a:t>
            </a:r>
            <a:r>
              <a:rPr lang="en-CA" sz="1600" dirty="0" smtClean="0">
                <a:solidFill>
                  <a:srgbClr val="FFFFFF"/>
                </a:solidFill>
              </a:rPr>
              <a:t>’</a:t>
            </a:r>
            <a:endParaRPr sz="1600" dirty="0">
              <a:latin typeface="Rockwell"/>
              <a:ea typeface="Rockwell"/>
              <a:cs typeface="Rockwell"/>
              <a:sym typeface="Rockwell"/>
            </a:endParaRPr>
          </a:p>
        </p:txBody>
      </p:sp>
      <p:sp>
        <p:nvSpPr>
          <p:cNvPr id="285" name="Shape 285"/>
          <p:cNvSpPr/>
          <p:nvPr/>
        </p:nvSpPr>
        <p:spPr>
          <a:xfrm>
            <a:off x="4142845" y="1883893"/>
            <a:ext cx="6760155" cy="1312597"/>
          </a:xfrm>
          <a:prstGeom prst="rect">
            <a:avLst/>
          </a:prstGeom>
          <a:solidFill>
            <a:srgbClr val="4584D2"/>
          </a:solidFill>
          <a:ln w="12700">
            <a:miter lim="400000"/>
          </a:ln>
          <a:effectLst>
            <a:outerShdw blurRad="50800" dist="38100" dir="5400000" rotWithShape="0">
              <a:srgbClr val="000000">
                <a:alpha val="35000"/>
              </a:srgbClr>
            </a:outerShdw>
          </a:effectLst>
        </p:spPr>
        <p:txBody>
          <a:bodyPr lIns="0" tIns="0" rIns="0" bIns="0" anchor="ctr"/>
          <a:lstStyle/>
          <a:p>
            <a:pPr lvl="0">
              <a:defRPr>
                <a:latin typeface="Rockwell"/>
                <a:ea typeface="Rockwell"/>
                <a:cs typeface="Rockwell"/>
                <a:sym typeface="Rockwell"/>
              </a:defRPr>
            </a:pPr>
            <a:endParaRPr/>
          </a:p>
        </p:txBody>
      </p:sp>
      <p:sp>
        <p:nvSpPr>
          <p:cNvPr id="286" name="Shape 286"/>
          <p:cNvSpPr/>
          <p:nvPr/>
        </p:nvSpPr>
        <p:spPr>
          <a:xfrm>
            <a:off x="4349412" y="1683446"/>
            <a:ext cx="4227435" cy="1317280"/>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indent="179359" defTabSz="457200">
              <a:lnSpc>
                <a:spcPct val="85000"/>
              </a:lnSpc>
              <a:spcBef>
                <a:spcPts val="600"/>
              </a:spcBef>
            </a:pPr>
            <a:endParaRPr sz="2400">
              <a:solidFill>
                <a:srgbClr val="FFFFFF"/>
              </a:solidFill>
              <a:latin typeface="Rockwell"/>
              <a:ea typeface="Rockwell"/>
              <a:cs typeface="Rockwell"/>
              <a:sym typeface="Rockwell"/>
            </a:endParaRPr>
          </a:p>
          <a:p>
            <a:pPr lvl="0" indent="179359" defTabSz="457200">
              <a:lnSpc>
                <a:spcPct val="85000"/>
              </a:lnSpc>
              <a:spcBef>
                <a:spcPts val="600"/>
              </a:spcBef>
            </a:pPr>
            <a:r>
              <a:rPr sz="2000">
                <a:solidFill>
                  <a:srgbClr val="FFFFFF"/>
                </a:solidFill>
                <a:latin typeface="Effra"/>
                <a:ea typeface="Effra"/>
                <a:cs typeface="Effra"/>
                <a:sym typeface="Effra"/>
              </a:rPr>
              <a:t>Early Intervention</a:t>
            </a:r>
            <a:endParaRPr sz="2000">
              <a:solidFill>
                <a:srgbClr val="FFFFFF"/>
              </a:solidFill>
              <a:latin typeface="Rockwell"/>
              <a:ea typeface="Rockwell"/>
              <a:cs typeface="Rockwell"/>
              <a:sym typeface="Rockwell"/>
            </a:endParaRPr>
          </a:p>
          <a:p>
            <a:pPr marL="276122" lvl="0" indent="-96761" defTabSz="457200">
              <a:lnSpc>
                <a:spcPct val="85000"/>
              </a:lnSpc>
              <a:spcBef>
                <a:spcPts val="600"/>
              </a:spcBef>
              <a:buClr>
                <a:srgbClr val="FFFFFF"/>
              </a:buClr>
              <a:buSzPct val="100000"/>
              <a:buFont typeface="Arial"/>
              <a:buChar char="•"/>
            </a:pPr>
            <a:r>
              <a:rPr sz="1600">
                <a:solidFill>
                  <a:srgbClr val="FFFFFF"/>
                </a:solidFill>
                <a:latin typeface="Effra"/>
                <a:ea typeface="Effra"/>
                <a:cs typeface="Effra"/>
                <a:sym typeface="Effra"/>
              </a:rPr>
              <a:t>Innovate advanced placement technologies</a:t>
            </a:r>
            <a:endParaRPr sz="4200">
              <a:solidFill>
                <a:srgbClr val="FFFFFF"/>
              </a:solidFill>
              <a:latin typeface="Rockwell"/>
              <a:ea typeface="Rockwell"/>
              <a:cs typeface="Rockwell"/>
              <a:sym typeface="Rockwell"/>
            </a:endParaRPr>
          </a:p>
          <a:p>
            <a:pPr marL="276122" lvl="0" indent="-96761" defTabSz="457200">
              <a:lnSpc>
                <a:spcPct val="85000"/>
              </a:lnSpc>
              <a:spcBef>
                <a:spcPts val="600"/>
              </a:spcBef>
              <a:buClr>
                <a:srgbClr val="FFFFFF"/>
              </a:buClr>
              <a:buSzPct val="100000"/>
              <a:buFont typeface="Arial"/>
              <a:buChar char="•"/>
            </a:pPr>
            <a:r>
              <a:rPr sz="1600">
                <a:solidFill>
                  <a:srgbClr val="FFFFFF"/>
                </a:solidFill>
                <a:latin typeface="Effra"/>
                <a:ea typeface="Effra"/>
                <a:cs typeface="Effra"/>
                <a:sym typeface="Effra"/>
              </a:rPr>
              <a:t>Admission order sets</a:t>
            </a:r>
          </a:p>
        </p:txBody>
      </p:sp>
      <p:pic>
        <p:nvPicPr>
          <p:cNvPr id="287" name="CNNPNG.png"/>
          <p:cNvPicPr/>
          <p:nvPr/>
        </p:nvPicPr>
        <p:blipFill>
          <a:blip r:embed="rId4">
            <a:extLst/>
          </a:blip>
          <a:stretch>
            <a:fillRect/>
          </a:stretch>
        </p:blipFill>
        <p:spPr>
          <a:xfrm>
            <a:off x="9946727" y="-448772"/>
            <a:ext cx="3523754" cy="1761877"/>
          </a:xfrm>
          <a:prstGeom prst="rect">
            <a:avLst/>
          </a:prstGeom>
          <a:ln w="12700">
            <a:miter lim="400000"/>
          </a:ln>
        </p:spPr>
      </p:pic>
    </p:spTree>
    <p:extLst>
      <p:ext uri="{BB962C8B-B14F-4D97-AF65-F5344CB8AC3E}">
        <p14:creationId xmlns:p14="http://schemas.microsoft.com/office/powerpoint/2010/main" val="2372330722"/>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5" name="image10.jpeg"/>
          <p:cNvPicPr/>
          <p:nvPr/>
        </p:nvPicPr>
        <p:blipFill>
          <a:blip r:embed="rId2">
            <a:extLst/>
          </a:blip>
          <a:stretch>
            <a:fillRect/>
          </a:stretch>
        </p:blipFill>
        <p:spPr>
          <a:xfrm>
            <a:off x="0" y="-5083"/>
            <a:ext cx="12179300" cy="6858000"/>
          </a:xfrm>
          <a:prstGeom prst="rect">
            <a:avLst/>
          </a:prstGeom>
          <a:ln w="12700">
            <a:miter lim="400000"/>
          </a:ln>
        </p:spPr>
      </p:pic>
      <p:sp>
        <p:nvSpPr>
          <p:cNvPr id="806" name="Shape 806"/>
          <p:cNvSpPr/>
          <p:nvPr/>
        </p:nvSpPr>
        <p:spPr>
          <a:xfrm>
            <a:off x="770570" y="649100"/>
            <a:ext cx="13381627" cy="53320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defRPr>
            </a:lvl1pPr>
          </a:lstStyle>
          <a:p>
            <a:pPr lvl="0">
              <a:defRPr sz="1800" b="0" spc="0">
                <a:solidFill>
                  <a:srgbClr val="000000"/>
                </a:solidFill>
              </a:defRPr>
            </a:pPr>
            <a:r>
              <a:rPr sz="3500" b="1" spc="-39">
                <a:solidFill>
                  <a:srgbClr val="0050E1"/>
                </a:solidFill>
              </a:rPr>
              <a:t>Questions?</a:t>
            </a:r>
          </a:p>
        </p:txBody>
      </p:sp>
      <p:sp>
        <p:nvSpPr>
          <p:cNvPr id="807" name="Shape 807"/>
          <p:cNvSpPr/>
          <p:nvPr/>
        </p:nvSpPr>
        <p:spPr>
          <a:xfrm flipV="1">
            <a:off x="785413" y="1400851"/>
            <a:ext cx="11458776"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sp>
        <p:nvSpPr>
          <p:cNvPr id="816" name="Shape 816"/>
          <p:cNvSpPr/>
          <p:nvPr/>
        </p:nvSpPr>
        <p:spPr>
          <a:xfrm>
            <a:off x="10036010" y="3676003"/>
            <a:ext cx="1833832" cy="3568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584200">
              <a:defRPr sz="20000" b="1">
                <a:ln w="25400">
                  <a:solidFill>
                    <a:srgbClr val="0051E2"/>
                  </a:solidFill>
                </a:ln>
                <a:noFill/>
                <a:latin typeface="Avenir Book"/>
                <a:ea typeface="Avenir Book"/>
                <a:cs typeface="Avenir Book"/>
                <a:sym typeface="Avenir Book"/>
              </a:defRPr>
            </a:lvl1pPr>
          </a:lstStyle>
          <a:p>
            <a:pPr lvl="0">
              <a:defRPr sz="1800" b="0">
                <a:ln w="9525">
                  <a:noFill/>
                </a:ln>
                <a:solidFill/>
              </a:defRPr>
            </a:pPr>
            <a:r>
              <a:rPr sz="20000" b="1">
                <a:ln w="25400">
                  <a:solidFill>
                    <a:srgbClr val="0051E2"/>
                  </a:solidFill>
                </a:ln>
                <a:noFill/>
              </a:rPr>
              <a:t>?</a:t>
            </a:r>
          </a:p>
        </p:txBody>
      </p:sp>
      <p:pic>
        <p:nvPicPr>
          <p:cNvPr id="817" name="CNNPNG.png"/>
          <p:cNvPicPr/>
          <p:nvPr/>
        </p:nvPicPr>
        <p:blipFill>
          <a:blip r:embed="rId3">
            <a:extLst/>
          </a:blip>
          <a:stretch>
            <a:fillRect/>
          </a:stretch>
        </p:blipFill>
        <p:spPr>
          <a:xfrm>
            <a:off x="9946725" y="-448772"/>
            <a:ext cx="3523753" cy="1761877"/>
          </a:xfrm>
          <a:prstGeom prst="rect">
            <a:avLst/>
          </a:prstGeom>
          <a:ln w="12700">
            <a:miter lim="400000"/>
          </a:ln>
        </p:spPr>
      </p:pic>
    </p:spTree>
    <p:extLst>
      <p:ext uri="{BB962C8B-B14F-4D97-AF65-F5344CB8AC3E}">
        <p14:creationId xmlns:p14="http://schemas.microsoft.com/office/powerpoint/2010/main" val="367801663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11.jpeg"/>
          <p:cNvPicPr/>
          <p:nvPr/>
        </p:nvPicPr>
        <p:blipFill>
          <a:blip r:embed="rId3">
            <a:extLst/>
          </a:blip>
          <a:stretch>
            <a:fillRect/>
          </a:stretch>
        </p:blipFill>
        <p:spPr>
          <a:xfrm>
            <a:off x="0" y="0"/>
            <a:ext cx="12179300" cy="6858000"/>
          </a:xfrm>
          <a:prstGeom prst="rect">
            <a:avLst/>
          </a:prstGeom>
          <a:ln w="12700">
            <a:miter lim="400000"/>
          </a:ln>
        </p:spPr>
      </p:pic>
      <p:sp>
        <p:nvSpPr>
          <p:cNvPr id="322" name="Shape 322"/>
          <p:cNvSpPr/>
          <p:nvPr/>
        </p:nvSpPr>
        <p:spPr>
          <a:xfrm>
            <a:off x="3041212" y="502388"/>
            <a:ext cx="6342201" cy="1167627"/>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wrap="square" lIns="0" tIns="0" rIns="0" bIns="0" anchor="ctr">
            <a:spAutoFit/>
          </a:bodyPr>
          <a:lstStyle/>
          <a:p>
            <a:pPr algn="ctr" defTabSz="410342">
              <a:lnSpc>
                <a:spcPct val="90000"/>
              </a:lnSpc>
              <a:defRPr sz="1800">
                <a:solidFill>
                  <a:srgbClr val="000000"/>
                </a:solidFill>
              </a:defRPr>
            </a:pPr>
            <a:r>
              <a:rPr sz="2810" b="1" spc="-28" dirty="0">
                <a:solidFill>
                  <a:srgbClr val="0052E2"/>
                </a:solidFill>
                <a:latin typeface="Avenir Next Condensed"/>
                <a:ea typeface="Avenir Next Condensed"/>
                <a:cs typeface="Avenir Next Condensed"/>
                <a:sym typeface="Avenir Next Condensed"/>
              </a:rPr>
              <a:t>The Validation of the </a:t>
            </a:r>
            <a:r>
              <a:rPr sz="2810" b="1" spc="-28" dirty="0" err="1">
                <a:solidFill>
                  <a:srgbClr val="0052E2"/>
                </a:solidFill>
                <a:latin typeface="Avenir Next Condensed"/>
                <a:ea typeface="Avenir Next Condensed"/>
                <a:cs typeface="Avenir Next Condensed"/>
                <a:sym typeface="Avenir Next Condensed"/>
              </a:rPr>
              <a:t>NUTrition</a:t>
            </a:r>
            <a:r>
              <a:rPr sz="2810" b="1" spc="-28" dirty="0">
                <a:solidFill>
                  <a:srgbClr val="0052E2"/>
                </a:solidFill>
                <a:latin typeface="Avenir Next Condensed"/>
                <a:ea typeface="Avenir Next Condensed"/>
                <a:cs typeface="Avenir Next Condensed"/>
                <a:sym typeface="Avenir Next Condensed"/>
              </a:rPr>
              <a:t> Risk in the Critically Ill Score</a:t>
            </a:r>
            <a:endParaRPr lang="en-CA" sz="2810" b="1" spc="-28" dirty="0">
              <a:solidFill>
                <a:srgbClr val="0052E2"/>
              </a:solidFill>
              <a:latin typeface="Avenir Next Condensed"/>
              <a:ea typeface="Avenir Next Condensed"/>
              <a:cs typeface="Avenir Next Condensed"/>
              <a:sym typeface="Avenir Next Condensed"/>
            </a:endParaRPr>
          </a:p>
          <a:p>
            <a:pPr algn="ctr" defTabSz="410342">
              <a:lnSpc>
                <a:spcPct val="90000"/>
              </a:lnSpc>
              <a:defRPr sz="1800">
                <a:solidFill>
                  <a:srgbClr val="000000"/>
                </a:solidFill>
              </a:defRPr>
            </a:pPr>
            <a:r>
              <a:rPr sz="2810" b="1" spc="-28" dirty="0">
                <a:solidFill>
                  <a:srgbClr val="0052E2"/>
                </a:solidFill>
                <a:latin typeface="Avenir Next Condensed"/>
                <a:ea typeface="Avenir Next Condensed"/>
                <a:cs typeface="Avenir Next Condensed"/>
                <a:sym typeface="Avenir Next Condensed"/>
              </a:rPr>
              <a:t> (NUTRIC Score)</a:t>
            </a:r>
          </a:p>
        </p:txBody>
      </p:sp>
      <p:sp>
        <p:nvSpPr>
          <p:cNvPr id="323" name="Shape 323"/>
          <p:cNvSpPr/>
          <p:nvPr/>
        </p:nvSpPr>
        <p:spPr>
          <a:xfrm>
            <a:off x="1604784" y="1957020"/>
            <a:ext cx="8109114" cy="4175681"/>
          </a:xfrm>
          <a:prstGeom prst="rect">
            <a:avLst/>
          </a:prstGeom>
          <a:ln w="12700">
            <a:miter lim="400000"/>
          </a:ln>
          <a:extLst>
            <a:ext uri="{C572A759-6A51-4108-AA02-DFA0A04FC94B}">
              <ma14:wrappingTextBoxFlag xmlns:ma14="http://schemas.microsoft.com/office/mac/drawingml/2011/main" xmlns="" val="1"/>
            </a:ext>
          </a:extLst>
        </p:spPr>
        <p:txBody>
          <a:bodyPr wrap="square" lIns="35680" tIns="35680" rIns="35680" bIns="35680" anchor="ctr">
            <a:spAutoFit/>
          </a:bodyPr>
          <a:lstStyle/>
          <a:p>
            <a:pPr marL="190820" indent="-190820" algn="l" defTabSz="321137">
              <a:lnSpc>
                <a:spcPct val="130000"/>
              </a:lnSpc>
              <a:buClr>
                <a:srgbClr val="535353"/>
              </a:buClr>
              <a:buSzPct val="82000"/>
              <a:buFontTx/>
              <a:buChar char="•"/>
              <a:defRPr sz="1800">
                <a:solidFill>
                  <a:srgbClr val="000000"/>
                </a:solidFill>
              </a:defRPr>
            </a:pPr>
            <a:r>
              <a:rPr sz="1967" dirty="0">
                <a:solidFill>
                  <a:srgbClr val="000000"/>
                </a:solidFill>
                <a:latin typeface="Avenir Book"/>
                <a:ea typeface="Avenir Book"/>
                <a:cs typeface="Avenir Book"/>
                <a:sym typeface="Avenir Book"/>
              </a:rPr>
              <a:t>Validated in 3 separate databases including the INS Dataset involving over 200 ICU’s worldwide </a:t>
            </a:r>
            <a:r>
              <a:rPr sz="1967" baseline="30000" dirty="0">
                <a:solidFill>
                  <a:srgbClr val="000000"/>
                </a:solidFill>
                <a:latin typeface="Avenir Book"/>
                <a:ea typeface="Avenir Book"/>
                <a:cs typeface="Avenir Book"/>
                <a:sym typeface="Avenir Book"/>
              </a:rPr>
              <a:t>1,2,3</a:t>
            </a:r>
            <a:endParaRPr lang="en-US" sz="1967" baseline="30000" dirty="0">
              <a:solidFill>
                <a:srgbClr val="000000"/>
              </a:solidFill>
              <a:latin typeface="Avenir Book"/>
              <a:ea typeface="Avenir Book"/>
              <a:cs typeface="Avenir Book"/>
              <a:sym typeface="Avenir Book"/>
            </a:endParaRPr>
          </a:p>
          <a:p>
            <a:pPr marL="190820" indent="-190820" algn="l" defTabSz="321137">
              <a:lnSpc>
                <a:spcPct val="130000"/>
              </a:lnSpc>
              <a:buClr>
                <a:srgbClr val="535353"/>
              </a:buClr>
              <a:buSzPct val="82000"/>
              <a:buFontTx/>
              <a:buChar char="•"/>
              <a:defRPr sz="1800">
                <a:solidFill>
                  <a:srgbClr val="000000"/>
                </a:solidFill>
              </a:defRPr>
            </a:pPr>
            <a:r>
              <a:rPr sz="1967" dirty="0">
                <a:solidFill>
                  <a:srgbClr val="000000"/>
                </a:solidFill>
                <a:latin typeface="Avenir Book"/>
                <a:ea typeface="Avenir Book"/>
                <a:cs typeface="Avenir Book"/>
                <a:sym typeface="Avenir Book"/>
              </a:rPr>
              <a:t>Validated without IL-6 levels (modified NUTRIC) </a:t>
            </a:r>
            <a:r>
              <a:rPr sz="1967" baseline="30000" dirty="0">
                <a:solidFill>
                  <a:srgbClr val="000000"/>
                </a:solidFill>
                <a:latin typeface="Avenir Book"/>
                <a:ea typeface="Avenir Book"/>
                <a:cs typeface="Avenir Book"/>
                <a:sym typeface="Avenir Book"/>
              </a:rPr>
              <a:t>2</a:t>
            </a:r>
            <a:endParaRPr lang="en-US" sz="1967" baseline="30000" dirty="0">
              <a:solidFill>
                <a:srgbClr val="000000"/>
              </a:solidFill>
              <a:latin typeface="Avenir Book"/>
              <a:ea typeface="Avenir Book"/>
              <a:cs typeface="Avenir Book"/>
              <a:sym typeface="Avenir Book"/>
            </a:endParaRPr>
          </a:p>
          <a:p>
            <a:pPr marL="190820" indent="-190820" algn="l" defTabSz="321137">
              <a:lnSpc>
                <a:spcPct val="130000"/>
              </a:lnSpc>
              <a:buClr>
                <a:srgbClr val="535353"/>
              </a:buClr>
              <a:buSzPct val="82000"/>
              <a:buFontTx/>
              <a:buChar char="•"/>
              <a:defRPr sz="1800">
                <a:solidFill>
                  <a:srgbClr val="000000"/>
                </a:solidFill>
              </a:defRPr>
            </a:pPr>
            <a:r>
              <a:rPr sz="1967" dirty="0">
                <a:solidFill>
                  <a:srgbClr val="000000"/>
                </a:solidFill>
                <a:latin typeface="Avenir Book"/>
                <a:ea typeface="Avenir Book"/>
                <a:cs typeface="Avenir Book"/>
                <a:sym typeface="Avenir Book"/>
              </a:rPr>
              <a:t>Independently validated in </a:t>
            </a:r>
            <a:r>
              <a:rPr lang="en-CA" sz="1967" dirty="0">
                <a:solidFill>
                  <a:srgbClr val="000000"/>
                </a:solidFill>
                <a:latin typeface="Avenir Book"/>
                <a:ea typeface="Avenir Book"/>
                <a:cs typeface="Avenir Book"/>
                <a:sym typeface="Avenir Book"/>
              </a:rPr>
              <a:t>Dutch, </a:t>
            </a:r>
            <a:r>
              <a:rPr sz="1967" dirty="0">
                <a:solidFill>
                  <a:srgbClr val="000000"/>
                </a:solidFill>
                <a:latin typeface="Avenir Book"/>
                <a:ea typeface="Avenir Book"/>
                <a:cs typeface="Avenir Book"/>
                <a:sym typeface="Avenir Book"/>
              </a:rPr>
              <a:t>Brazilian, Portuguese, and Asian populations </a:t>
            </a:r>
            <a:r>
              <a:rPr sz="1967" baseline="30000" dirty="0">
                <a:solidFill>
                  <a:srgbClr val="000000"/>
                </a:solidFill>
                <a:latin typeface="Avenir Book"/>
                <a:ea typeface="Avenir Book"/>
                <a:cs typeface="Avenir Book"/>
                <a:sym typeface="Avenir Book"/>
              </a:rPr>
              <a:t>4,5,6</a:t>
            </a:r>
            <a:r>
              <a:rPr lang="en-CA" sz="1967" baseline="30000" dirty="0">
                <a:solidFill>
                  <a:srgbClr val="000000"/>
                </a:solidFill>
                <a:latin typeface="Avenir Book"/>
                <a:ea typeface="Avenir Book"/>
                <a:cs typeface="Avenir Book"/>
                <a:sym typeface="Avenir Book"/>
              </a:rPr>
              <a:t>,7</a:t>
            </a:r>
            <a:r>
              <a:rPr sz="1967" dirty="0">
                <a:solidFill>
                  <a:srgbClr val="000000"/>
                </a:solidFill>
                <a:latin typeface="Avenir Book"/>
                <a:ea typeface="Avenir Book"/>
                <a:cs typeface="Avenir Book"/>
                <a:sym typeface="Avenir Book"/>
              </a:rPr>
              <a:t> </a:t>
            </a:r>
            <a:endParaRPr lang="en-CA" sz="1967" dirty="0">
              <a:solidFill>
                <a:srgbClr val="000000"/>
              </a:solidFill>
              <a:latin typeface="Avenir Book"/>
              <a:ea typeface="Avenir Book"/>
              <a:cs typeface="Avenir Book"/>
              <a:sym typeface="Avenir Book"/>
            </a:endParaRPr>
          </a:p>
          <a:p>
            <a:pPr marL="190820" indent="-190820" algn="l" defTabSz="321137">
              <a:lnSpc>
                <a:spcPct val="130000"/>
              </a:lnSpc>
              <a:buClr>
                <a:srgbClr val="535353"/>
              </a:buClr>
              <a:buSzPct val="82000"/>
              <a:buFontTx/>
              <a:buChar char="•"/>
              <a:defRPr sz="1800">
                <a:solidFill>
                  <a:srgbClr val="000000"/>
                </a:solidFill>
              </a:defRPr>
            </a:pPr>
            <a:r>
              <a:rPr lang="en-CA" sz="1967" dirty="0">
                <a:solidFill>
                  <a:srgbClr val="000000"/>
                </a:solidFill>
                <a:latin typeface="Avenir Book"/>
                <a:ea typeface="Avenir Book"/>
                <a:cs typeface="Avenir Book"/>
                <a:sym typeface="Avenir Book"/>
              </a:rPr>
              <a:t>Predictive validity superior than MUST (malnutrition assessment)</a:t>
            </a:r>
            <a:r>
              <a:rPr lang="en-CA" sz="1967" baseline="30000" dirty="0">
                <a:solidFill>
                  <a:srgbClr val="000000"/>
                </a:solidFill>
                <a:latin typeface="Avenir Book"/>
                <a:ea typeface="Avenir Book"/>
                <a:cs typeface="Avenir Book"/>
                <a:sym typeface="Avenir Book"/>
              </a:rPr>
              <a:t>7</a:t>
            </a:r>
            <a:endParaRPr sz="1264" baseline="30000" dirty="0">
              <a:solidFill>
                <a:srgbClr val="000000"/>
              </a:solidFill>
              <a:latin typeface="Avenir Book"/>
              <a:ea typeface="Avenir Book"/>
              <a:cs typeface="Avenir Book"/>
              <a:sym typeface="Avenir Book"/>
            </a:endParaRPr>
          </a:p>
          <a:p>
            <a:pPr marL="190820" indent="-190820" algn="l" defTabSz="321137">
              <a:lnSpc>
                <a:spcPct val="130000"/>
              </a:lnSpc>
              <a:buClr>
                <a:srgbClr val="535353"/>
              </a:buClr>
              <a:buSzPct val="82000"/>
              <a:buFontTx/>
              <a:buChar char="•"/>
              <a:defRPr sz="1800">
                <a:solidFill>
                  <a:srgbClr val="000000"/>
                </a:solidFill>
              </a:defRPr>
            </a:pPr>
            <a:r>
              <a:rPr sz="1967" dirty="0">
                <a:solidFill>
                  <a:srgbClr val="000000"/>
                </a:solidFill>
                <a:latin typeface="Avenir Book"/>
                <a:ea typeface="Avenir Book"/>
                <a:cs typeface="Avenir Book"/>
                <a:sym typeface="Avenir Book"/>
              </a:rPr>
              <a:t>Not validated in post hoc analysis of the PERMIT trial </a:t>
            </a:r>
            <a:r>
              <a:rPr lang="en-CA" sz="1967" baseline="30000" dirty="0">
                <a:solidFill>
                  <a:srgbClr val="000000"/>
                </a:solidFill>
                <a:latin typeface="Avenir Book"/>
                <a:ea typeface="Avenir Book"/>
                <a:cs typeface="Avenir Book"/>
                <a:sym typeface="Avenir Book"/>
              </a:rPr>
              <a:t>8</a:t>
            </a:r>
            <a:endParaRPr sz="1967" baseline="30000" dirty="0">
              <a:solidFill>
                <a:srgbClr val="000000"/>
              </a:solidFill>
              <a:latin typeface="Avenir Book"/>
              <a:ea typeface="Avenir Book"/>
              <a:cs typeface="Avenir Book"/>
              <a:sym typeface="Avenir Book"/>
            </a:endParaRPr>
          </a:p>
          <a:p>
            <a:pPr algn="l" defTabSz="321137">
              <a:lnSpc>
                <a:spcPct val="130000"/>
              </a:lnSpc>
              <a:defRPr sz="1800">
                <a:solidFill>
                  <a:srgbClr val="000000"/>
                </a:solidFill>
              </a:defRPr>
            </a:pPr>
            <a:r>
              <a:rPr sz="1686" dirty="0">
                <a:solidFill>
                  <a:srgbClr val="000000"/>
                </a:solidFill>
                <a:latin typeface="Avenir Book"/>
                <a:ea typeface="Avenir Book"/>
                <a:cs typeface="Avenir Book"/>
                <a:sym typeface="Avenir Book"/>
              </a:rPr>
              <a:t>– RCT of different caloric intake (protein more important)</a:t>
            </a:r>
          </a:p>
          <a:p>
            <a:pPr algn="l" defTabSz="321137">
              <a:lnSpc>
                <a:spcPct val="130000"/>
              </a:lnSpc>
              <a:defRPr sz="1800">
                <a:solidFill>
                  <a:srgbClr val="000000"/>
                </a:solidFill>
              </a:defRPr>
            </a:pPr>
            <a:r>
              <a:rPr sz="1686" dirty="0">
                <a:solidFill>
                  <a:srgbClr val="000000"/>
                </a:solidFill>
                <a:latin typeface="Avenir Book"/>
                <a:ea typeface="Avenir Book"/>
                <a:cs typeface="Avenir Book"/>
                <a:sym typeface="Avenir Book"/>
              </a:rPr>
              <a:t>– Underpowered, very wide confidence </a:t>
            </a:r>
            <a:r>
              <a:rPr sz="1686" dirty="0" smtClean="0">
                <a:solidFill>
                  <a:srgbClr val="000000"/>
                </a:solidFill>
                <a:latin typeface="Avenir Book"/>
                <a:ea typeface="Avenir Book"/>
                <a:cs typeface="Avenir Book"/>
                <a:sym typeface="Avenir Book"/>
              </a:rPr>
              <a:t>intervals</a:t>
            </a:r>
            <a:endParaRPr lang="en-CA" sz="1686" dirty="0" smtClean="0">
              <a:solidFill>
                <a:srgbClr val="000000"/>
              </a:solidFill>
              <a:latin typeface="Avenir Book"/>
              <a:ea typeface="Avenir Book"/>
              <a:cs typeface="Avenir Book"/>
              <a:sym typeface="Avenir Book"/>
            </a:endParaRPr>
          </a:p>
          <a:p>
            <a:pPr marL="285750" indent="-285750" algn="l" defTabSz="321137">
              <a:lnSpc>
                <a:spcPct val="130000"/>
              </a:lnSpc>
              <a:buFont typeface="Arial" panose="020B0604020202020204" pitchFamily="34" charset="0"/>
              <a:buChar char="•"/>
              <a:defRPr sz="1800">
                <a:solidFill>
                  <a:srgbClr val="000000"/>
                </a:solidFill>
              </a:defRPr>
            </a:pPr>
            <a:r>
              <a:rPr lang="en-CA" sz="1686" dirty="0" smtClean="0">
                <a:solidFill>
                  <a:srgbClr val="000000"/>
                </a:solidFill>
                <a:latin typeface="Avenir Book"/>
                <a:ea typeface="Avenir Book"/>
                <a:cs typeface="Avenir Book"/>
                <a:sym typeface="Avenir Book"/>
              </a:rPr>
              <a:t>Discriminates patients who benefit the most in post hoc analysis of TOP </a:t>
            </a:r>
            <a:r>
              <a:rPr lang="en-CA" sz="1686" dirty="0" err="1" smtClean="0">
                <a:solidFill>
                  <a:srgbClr val="000000"/>
                </a:solidFill>
                <a:latin typeface="Avenir Book"/>
                <a:ea typeface="Avenir Book"/>
                <a:cs typeface="Avenir Book"/>
                <a:sym typeface="Avenir Book"/>
              </a:rPr>
              <a:t>uP</a:t>
            </a:r>
            <a:r>
              <a:rPr lang="en-CA" sz="1686" dirty="0" smtClean="0">
                <a:solidFill>
                  <a:srgbClr val="000000"/>
                </a:solidFill>
                <a:latin typeface="Avenir Book"/>
                <a:ea typeface="Avenir Book"/>
                <a:cs typeface="Avenir Book"/>
                <a:sym typeface="Avenir Book"/>
              </a:rPr>
              <a:t> trial</a:t>
            </a:r>
          </a:p>
          <a:p>
            <a:pPr algn="l" defTabSz="321137">
              <a:lnSpc>
                <a:spcPct val="130000"/>
              </a:lnSpc>
              <a:defRPr sz="1800">
                <a:solidFill>
                  <a:srgbClr val="000000"/>
                </a:solidFill>
              </a:defRPr>
            </a:pPr>
            <a:endParaRPr sz="1686" dirty="0">
              <a:solidFill>
                <a:srgbClr val="000000"/>
              </a:solidFill>
              <a:latin typeface="Avenir Book"/>
              <a:ea typeface="Avenir Book"/>
              <a:cs typeface="Avenir Book"/>
              <a:sym typeface="Avenir Book"/>
            </a:endParaRPr>
          </a:p>
        </p:txBody>
      </p:sp>
      <p:sp>
        <p:nvSpPr>
          <p:cNvPr id="324" name="Shape 324"/>
          <p:cNvSpPr/>
          <p:nvPr/>
        </p:nvSpPr>
        <p:spPr>
          <a:xfrm>
            <a:off x="9713899" y="5016310"/>
            <a:ext cx="3072513" cy="1453668"/>
          </a:xfrm>
          <a:prstGeom prst="rect">
            <a:avLst/>
          </a:prstGeom>
          <a:ln w="12700">
            <a:miter lim="400000"/>
          </a:ln>
          <a:extLst>
            <a:ext uri="{C572A759-6A51-4108-AA02-DFA0A04FC94B}">
              <ma14:wrappingTextBoxFlag xmlns:ma14="http://schemas.microsoft.com/office/mac/drawingml/2011/main" xmlns="" val="1"/>
            </a:ext>
          </a:extLst>
        </p:spPr>
        <p:txBody>
          <a:bodyPr wrap="square" lIns="32112" rIns="32112">
            <a:spAutoFit/>
          </a:bodyPr>
          <a:lstStyle/>
          <a:p>
            <a:pPr marL="173755" indent="-173755" algn="l">
              <a:buSzPct val="100000"/>
              <a:buFontTx/>
              <a:buAutoNum type="arabicPeriod"/>
              <a:defRPr sz="1800">
                <a:solidFill>
                  <a:srgbClr val="000000"/>
                </a:solidFill>
              </a:defRPr>
            </a:pPr>
            <a:r>
              <a:rPr sz="983" dirty="0">
                <a:solidFill>
                  <a:srgbClr val="000000"/>
                </a:solidFill>
                <a:latin typeface="Avenir Next"/>
                <a:ea typeface="Avenir Next"/>
                <a:cs typeface="Avenir Next"/>
                <a:sym typeface="Avenir Next"/>
              </a:rPr>
              <a:t>Heyland Critical Care 2011, 15:R28</a:t>
            </a:r>
          </a:p>
          <a:p>
            <a:pPr marL="173755" indent="-173755" algn="l">
              <a:buSzPct val="100000"/>
              <a:buFontTx/>
              <a:buAutoNum type="arabicPeriod"/>
              <a:defRPr sz="1800">
                <a:solidFill>
                  <a:srgbClr val="000000"/>
                </a:solidFill>
              </a:defRPr>
            </a:pPr>
            <a:r>
              <a:rPr sz="983" dirty="0">
                <a:solidFill>
                  <a:srgbClr val="000000"/>
                </a:solidFill>
                <a:latin typeface="Avenir Next"/>
                <a:ea typeface="Avenir Next"/>
                <a:cs typeface="Avenir Next"/>
                <a:sym typeface="Avenir Next"/>
              </a:rPr>
              <a:t>Rahman, Clinical Nutrition 2013.</a:t>
            </a:r>
          </a:p>
          <a:p>
            <a:pPr marL="173755" indent="-173755" algn="l">
              <a:buSzPct val="100000"/>
              <a:buFontTx/>
              <a:buAutoNum type="arabicPeriod"/>
              <a:defRPr sz="1800">
                <a:solidFill>
                  <a:srgbClr val="000000"/>
                </a:solidFill>
              </a:defRPr>
            </a:pPr>
            <a:r>
              <a:rPr sz="983" dirty="0">
                <a:solidFill>
                  <a:srgbClr val="000000"/>
                </a:solidFill>
                <a:latin typeface="Avenir Next"/>
                <a:ea typeface="Avenir Next"/>
                <a:cs typeface="Avenir Next"/>
                <a:sym typeface="Avenir Next"/>
              </a:rPr>
              <a:t>Compher, CCM, 2016 </a:t>
            </a:r>
          </a:p>
          <a:p>
            <a:pPr marL="173755" indent="-173755" algn="l">
              <a:buSzPct val="100000"/>
              <a:buFontTx/>
              <a:buAutoNum type="arabicPeriod"/>
              <a:defRPr sz="1800">
                <a:solidFill>
                  <a:srgbClr val="000000"/>
                </a:solidFill>
              </a:defRPr>
            </a:pPr>
            <a:r>
              <a:rPr sz="983" dirty="0">
                <a:solidFill>
                  <a:srgbClr val="000000"/>
                </a:solidFill>
                <a:latin typeface="Avenir Next"/>
                <a:ea typeface="Avenir Next"/>
                <a:cs typeface="Avenir Next"/>
                <a:sym typeface="Avenir Next"/>
              </a:rPr>
              <a:t>Rosa Clinical Nutrition ESPEN 2016</a:t>
            </a:r>
          </a:p>
          <a:p>
            <a:pPr marL="173755" indent="-173755" algn="l">
              <a:buSzPct val="100000"/>
              <a:buFontTx/>
              <a:buAutoNum type="arabicPeriod"/>
              <a:defRPr sz="1800">
                <a:solidFill>
                  <a:srgbClr val="000000"/>
                </a:solidFill>
              </a:defRPr>
            </a:pPr>
            <a:r>
              <a:rPr sz="983" dirty="0">
                <a:solidFill>
                  <a:srgbClr val="000000"/>
                </a:solidFill>
                <a:latin typeface="Avenir Next"/>
                <a:ea typeface="Avenir Next"/>
                <a:cs typeface="Avenir Next"/>
                <a:sym typeface="Avenir Next"/>
              </a:rPr>
              <a:t>Me</a:t>
            </a:r>
            <a:r>
              <a:rPr lang="en-CA" sz="983" dirty="0" err="1">
                <a:solidFill>
                  <a:srgbClr val="000000"/>
                </a:solidFill>
                <a:latin typeface="Avenir Next"/>
                <a:ea typeface="Avenir Next"/>
                <a:cs typeface="Avenir Next"/>
                <a:sym typeface="Avenir Next"/>
              </a:rPr>
              <a:t>nd</a:t>
            </a:r>
            <a:r>
              <a:rPr sz="983" dirty="0" err="1">
                <a:solidFill>
                  <a:srgbClr val="000000"/>
                </a:solidFill>
                <a:latin typeface="Avenir Next"/>
                <a:ea typeface="Avenir Next"/>
                <a:cs typeface="Avenir Next"/>
                <a:sym typeface="Avenir Next"/>
              </a:rPr>
              <a:t>es</a:t>
            </a:r>
            <a:r>
              <a:rPr sz="983" dirty="0">
                <a:solidFill>
                  <a:srgbClr val="000000"/>
                </a:solidFill>
                <a:latin typeface="Avenir Next"/>
                <a:ea typeface="Avenir Next"/>
                <a:cs typeface="Avenir Next"/>
                <a:sym typeface="Avenir Next"/>
              </a:rPr>
              <a:t> J </a:t>
            </a:r>
            <a:r>
              <a:rPr sz="983" dirty="0" err="1">
                <a:solidFill>
                  <a:srgbClr val="000000"/>
                </a:solidFill>
                <a:latin typeface="Avenir Next"/>
                <a:ea typeface="Avenir Next"/>
                <a:cs typeface="Avenir Next"/>
                <a:sym typeface="Avenir Next"/>
              </a:rPr>
              <a:t>Crit</a:t>
            </a:r>
            <a:r>
              <a:rPr sz="983" dirty="0">
                <a:solidFill>
                  <a:srgbClr val="000000"/>
                </a:solidFill>
                <a:latin typeface="Avenir Next"/>
                <a:ea typeface="Avenir Next"/>
                <a:cs typeface="Avenir Next"/>
                <a:sym typeface="Avenir Next"/>
              </a:rPr>
              <a:t> Care 201</a:t>
            </a:r>
            <a:r>
              <a:rPr lang="en-CA" sz="983" dirty="0">
                <a:solidFill>
                  <a:srgbClr val="000000"/>
                </a:solidFill>
                <a:latin typeface="Avenir Next"/>
                <a:ea typeface="Avenir Next"/>
                <a:cs typeface="Avenir Next"/>
                <a:sym typeface="Avenir Next"/>
              </a:rPr>
              <a:t>7</a:t>
            </a:r>
            <a:endParaRPr sz="983" dirty="0">
              <a:solidFill>
                <a:srgbClr val="000000"/>
              </a:solidFill>
              <a:latin typeface="Avenir Next"/>
              <a:ea typeface="Avenir Next"/>
              <a:cs typeface="Avenir Next"/>
              <a:sym typeface="Avenir Next"/>
            </a:endParaRPr>
          </a:p>
          <a:p>
            <a:pPr marL="173755" indent="-173755" algn="l">
              <a:buSzPct val="100000"/>
              <a:buFontTx/>
              <a:buAutoNum type="arabicPeriod"/>
              <a:defRPr sz="1800">
                <a:solidFill>
                  <a:srgbClr val="000000"/>
                </a:solidFill>
              </a:defRPr>
            </a:pPr>
            <a:r>
              <a:rPr sz="983" dirty="0" err="1">
                <a:solidFill>
                  <a:srgbClr val="000000"/>
                </a:solidFill>
                <a:latin typeface="Avenir Next"/>
                <a:ea typeface="Avenir Next"/>
                <a:cs typeface="Avenir Next"/>
                <a:sym typeface="Avenir Next"/>
              </a:rPr>
              <a:t>Mukhopadhyah</a:t>
            </a:r>
            <a:r>
              <a:rPr sz="983" dirty="0">
                <a:solidFill>
                  <a:srgbClr val="000000"/>
                </a:solidFill>
                <a:latin typeface="Avenir Next"/>
                <a:ea typeface="Avenir Next"/>
                <a:cs typeface="Avenir Next"/>
                <a:sym typeface="Avenir Next"/>
              </a:rPr>
              <a:t> Clinical Nutrition 2016</a:t>
            </a:r>
            <a:endParaRPr lang="en-CA" sz="983" dirty="0">
              <a:solidFill>
                <a:srgbClr val="000000"/>
              </a:solidFill>
              <a:latin typeface="Avenir Next"/>
              <a:ea typeface="Avenir Next"/>
              <a:cs typeface="Avenir Next"/>
              <a:sym typeface="Avenir Next"/>
            </a:endParaRPr>
          </a:p>
          <a:p>
            <a:pPr marL="173755" indent="-173755" algn="l">
              <a:buSzPct val="100000"/>
              <a:buFontTx/>
              <a:buAutoNum type="arabicPeriod"/>
              <a:defRPr sz="1800">
                <a:solidFill>
                  <a:srgbClr val="000000"/>
                </a:solidFill>
              </a:defRPr>
            </a:pPr>
            <a:r>
              <a:rPr lang="en-CA" sz="983" dirty="0">
                <a:solidFill>
                  <a:srgbClr val="000000"/>
                </a:solidFill>
                <a:latin typeface="Avenir Next"/>
                <a:ea typeface="Avenir Next"/>
                <a:cs typeface="Avenir Next"/>
                <a:sym typeface="Avenir Next"/>
              </a:rPr>
              <a:t>De </a:t>
            </a:r>
            <a:r>
              <a:rPr lang="en-CA" sz="983" dirty="0" err="1">
                <a:solidFill>
                  <a:srgbClr val="000000"/>
                </a:solidFill>
                <a:latin typeface="Avenir Next"/>
                <a:ea typeface="Avenir Next"/>
                <a:cs typeface="Avenir Next"/>
                <a:sym typeface="Avenir Next"/>
              </a:rPr>
              <a:t>Vries</a:t>
            </a:r>
            <a:r>
              <a:rPr lang="en-CA" sz="983" dirty="0">
                <a:solidFill>
                  <a:srgbClr val="000000"/>
                </a:solidFill>
                <a:latin typeface="Avenir Next"/>
                <a:ea typeface="Avenir Next"/>
                <a:cs typeface="Avenir Next"/>
                <a:sym typeface="Avenir Next"/>
              </a:rPr>
              <a:t> </a:t>
            </a:r>
            <a:r>
              <a:rPr lang="en-CA" sz="983" dirty="0" err="1">
                <a:solidFill>
                  <a:srgbClr val="000000"/>
                </a:solidFill>
                <a:latin typeface="Avenir Next"/>
                <a:ea typeface="Avenir Next"/>
                <a:cs typeface="Avenir Next"/>
                <a:sym typeface="Avenir Next"/>
              </a:rPr>
              <a:t>Eur</a:t>
            </a:r>
            <a:r>
              <a:rPr lang="en-CA" sz="983" dirty="0">
                <a:solidFill>
                  <a:srgbClr val="000000"/>
                </a:solidFill>
                <a:latin typeface="Avenir Next"/>
                <a:ea typeface="Avenir Next"/>
                <a:cs typeface="Avenir Next"/>
                <a:sym typeface="Avenir Next"/>
              </a:rPr>
              <a:t> J </a:t>
            </a:r>
            <a:r>
              <a:rPr lang="en-CA" sz="983" dirty="0" err="1">
                <a:solidFill>
                  <a:srgbClr val="000000"/>
                </a:solidFill>
                <a:latin typeface="Avenir Next"/>
                <a:ea typeface="Avenir Next"/>
                <a:cs typeface="Avenir Next"/>
                <a:sym typeface="Avenir Next"/>
              </a:rPr>
              <a:t>Clin</a:t>
            </a:r>
            <a:r>
              <a:rPr lang="en-CA" sz="983" dirty="0">
                <a:solidFill>
                  <a:srgbClr val="000000"/>
                </a:solidFill>
                <a:latin typeface="Avenir Next"/>
                <a:ea typeface="Avenir Next"/>
                <a:cs typeface="Avenir Next"/>
                <a:sym typeface="Avenir Next"/>
              </a:rPr>
              <a:t> </a:t>
            </a:r>
            <a:r>
              <a:rPr lang="en-CA" sz="983" dirty="0" err="1">
                <a:solidFill>
                  <a:srgbClr val="000000"/>
                </a:solidFill>
                <a:latin typeface="Avenir Next"/>
                <a:ea typeface="Avenir Next"/>
                <a:cs typeface="Avenir Next"/>
                <a:sym typeface="Avenir Next"/>
              </a:rPr>
              <a:t>Nutr</a:t>
            </a:r>
            <a:r>
              <a:rPr lang="en-CA" sz="983" dirty="0">
                <a:solidFill>
                  <a:srgbClr val="000000"/>
                </a:solidFill>
                <a:latin typeface="Avenir Next"/>
                <a:ea typeface="Avenir Next"/>
                <a:cs typeface="Avenir Next"/>
                <a:sym typeface="Avenir Next"/>
              </a:rPr>
              <a:t> 2017</a:t>
            </a:r>
            <a:endParaRPr sz="983" dirty="0">
              <a:solidFill>
                <a:srgbClr val="000000"/>
              </a:solidFill>
              <a:latin typeface="Avenir Next"/>
              <a:ea typeface="Avenir Next"/>
              <a:cs typeface="Avenir Next"/>
              <a:sym typeface="Avenir Next"/>
            </a:endParaRPr>
          </a:p>
          <a:p>
            <a:pPr marL="173755" indent="-173755" algn="l">
              <a:buSzPct val="100000"/>
              <a:buFontTx/>
              <a:buAutoNum type="arabicPeriod"/>
              <a:defRPr sz="1800">
                <a:solidFill>
                  <a:srgbClr val="000000"/>
                </a:solidFill>
              </a:defRPr>
            </a:pPr>
            <a:r>
              <a:rPr sz="983" dirty="0" err="1">
                <a:solidFill>
                  <a:srgbClr val="000000"/>
                </a:solidFill>
                <a:latin typeface="Avenir Next"/>
                <a:ea typeface="Avenir Next"/>
                <a:cs typeface="Avenir Next"/>
                <a:sym typeface="Avenir Next"/>
              </a:rPr>
              <a:t>Arabi</a:t>
            </a:r>
            <a:r>
              <a:rPr sz="983" dirty="0">
                <a:solidFill>
                  <a:srgbClr val="000000"/>
                </a:solidFill>
                <a:latin typeface="Avenir Next"/>
                <a:ea typeface="Avenir Next"/>
                <a:cs typeface="Avenir Next"/>
                <a:sym typeface="Avenir Next"/>
              </a:rPr>
              <a:t> </a:t>
            </a:r>
            <a:r>
              <a:rPr sz="983" dirty="0" err="1">
                <a:solidFill>
                  <a:srgbClr val="000000"/>
                </a:solidFill>
                <a:latin typeface="Avenir Next"/>
                <a:ea typeface="Avenir Next"/>
                <a:cs typeface="Avenir Next"/>
                <a:sym typeface="Avenir Next"/>
              </a:rPr>
              <a:t>AmJRCCM</a:t>
            </a:r>
            <a:r>
              <a:rPr sz="983" dirty="0">
                <a:solidFill>
                  <a:srgbClr val="000000"/>
                </a:solidFill>
                <a:latin typeface="Avenir Next"/>
                <a:ea typeface="Avenir Next"/>
                <a:cs typeface="Avenir Next"/>
                <a:sym typeface="Avenir Next"/>
              </a:rPr>
              <a:t> </a:t>
            </a:r>
            <a:r>
              <a:rPr sz="983" dirty="0" smtClean="0">
                <a:solidFill>
                  <a:srgbClr val="000000"/>
                </a:solidFill>
                <a:latin typeface="Avenir Next"/>
                <a:ea typeface="Avenir Next"/>
                <a:cs typeface="Avenir Next"/>
                <a:sym typeface="Avenir Next"/>
              </a:rPr>
              <a:t>2016</a:t>
            </a:r>
            <a:endParaRPr lang="en-CA" sz="983" dirty="0" smtClean="0">
              <a:solidFill>
                <a:srgbClr val="000000"/>
              </a:solidFill>
              <a:latin typeface="Avenir Next"/>
              <a:ea typeface="Avenir Next"/>
              <a:cs typeface="Avenir Next"/>
              <a:sym typeface="Avenir Next"/>
            </a:endParaRPr>
          </a:p>
          <a:p>
            <a:pPr marL="173755" indent="-173755" algn="l">
              <a:buSzPct val="100000"/>
              <a:buFontTx/>
              <a:buAutoNum type="arabicPeriod"/>
              <a:defRPr sz="1800">
                <a:solidFill>
                  <a:srgbClr val="000000"/>
                </a:solidFill>
              </a:defRPr>
            </a:pPr>
            <a:r>
              <a:rPr lang="en-CA" sz="983" dirty="0" err="1" smtClean="0">
                <a:solidFill>
                  <a:srgbClr val="000000"/>
                </a:solidFill>
                <a:latin typeface="Avenir Next"/>
                <a:ea typeface="Avenir Next"/>
                <a:cs typeface="Avenir Next"/>
                <a:sym typeface="Avenir Next"/>
              </a:rPr>
              <a:t>Wischmeyer</a:t>
            </a:r>
            <a:r>
              <a:rPr lang="en-CA" sz="983" dirty="0" smtClean="0">
                <a:solidFill>
                  <a:srgbClr val="000000"/>
                </a:solidFill>
                <a:latin typeface="Avenir Next"/>
                <a:ea typeface="Avenir Next"/>
                <a:cs typeface="Avenir Next"/>
                <a:sym typeface="Avenir Next"/>
              </a:rPr>
              <a:t> </a:t>
            </a:r>
            <a:r>
              <a:rPr lang="en-CA" sz="983" dirty="0" err="1" smtClean="0">
                <a:solidFill>
                  <a:srgbClr val="000000"/>
                </a:solidFill>
                <a:latin typeface="Avenir Next"/>
                <a:ea typeface="Avenir Next"/>
                <a:cs typeface="Avenir Next"/>
                <a:sym typeface="Avenir Next"/>
              </a:rPr>
              <a:t>Crit</a:t>
            </a:r>
            <a:r>
              <a:rPr lang="en-CA" sz="983" dirty="0" smtClean="0">
                <a:solidFill>
                  <a:srgbClr val="000000"/>
                </a:solidFill>
                <a:latin typeface="Avenir Next"/>
                <a:ea typeface="Avenir Next"/>
                <a:cs typeface="Avenir Next"/>
                <a:sym typeface="Avenir Next"/>
              </a:rPr>
              <a:t> Care 2017</a:t>
            </a:r>
            <a:endParaRPr sz="983" dirty="0">
              <a:solidFill>
                <a:srgbClr val="000000"/>
              </a:solidFill>
              <a:latin typeface="Avenir Next"/>
              <a:ea typeface="Avenir Next"/>
              <a:cs typeface="Avenir Next"/>
              <a:sym typeface="Avenir Next"/>
            </a:endParaRPr>
          </a:p>
        </p:txBody>
      </p:sp>
      <p:pic>
        <p:nvPicPr>
          <p:cNvPr id="6" name="CCNLogo.png"/>
          <p:cNvPicPr/>
          <p:nvPr/>
        </p:nvPicPr>
        <p:blipFill>
          <a:blip r:embed="rId4">
            <a:extLst/>
          </a:blip>
          <a:stretch>
            <a:fillRect/>
          </a:stretch>
        </p:blipFill>
        <p:spPr>
          <a:xfrm>
            <a:off x="1564814" y="140315"/>
            <a:ext cx="1186038" cy="401244"/>
          </a:xfrm>
          <a:prstGeom prst="rect">
            <a:avLst/>
          </a:prstGeom>
          <a:ln w="12700">
            <a:miter lim="400000"/>
          </a:ln>
        </p:spPr>
      </p:pic>
      <p:sp>
        <p:nvSpPr>
          <p:cNvPr id="7" name="Shape 72"/>
          <p:cNvSpPr/>
          <p:nvPr/>
        </p:nvSpPr>
        <p:spPr>
          <a:xfrm>
            <a:off x="2157832" y="1957018"/>
            <a:ext cx="7848174" cy="1"/>
          </a:xfrm>
          <a:prstGeom prst="line">
            <a:avLst/>
          </a:prstGeom>
          <a:ln w="6350">
            <a:solidFill>
              <a:srgbClr val="5A5F5E"/>
            </a:solidFill>
            <a:miter lim="400000"/>
          </a:ln>
        </p:spPr>
        <p:txBody>
          <a:bodyPr lIns="0" tIns="0" rIns="0" bIns="0" anchor="ctr"/>
          <a:lstStyle/>
          <a:p>
            <a:pPr algn="ctr" defTabSz="410342"/>
            <a:endParaRPr sz="2529">
              <a:solidFill>
                <a:srgbClr val="535353"/>
              </a:solidFill>
              <a:latin typeface="Helvetica"/>
              <a:cs typeface="Helvetica"/>
            </a:endParaRPr>
          </a:p>
        </p:txBody>
      </p:sp>
    </p:spTree>
    <p:extLst>
      <p:ext uri="{BB962C8B-B14F-4D97-AF65-F5344CB8AC3E}">
        <p14:creationId xmlns:p14="http://schemas.microsoft.com/office/powerpoint/2010/main" val="3116841376"/>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image10.jpeg"/>
          <p:cNvPicPr/>
          <p:nvPr/>
        </p:nvPicPr>
        <p:blipFill>
          <a:blip r:embed="rId2">
            <a:extLst/>
          </a:blip>
          <a:stretch>
            <a:fillRect/>
          </a:stretch>
        </p:blipFill>
        <p:spPr>
          <a:xfrm>
            <a:off x="0" y="0"/>
            <a:ext cx="12179300" cy="6858000"/>
          </a:xfrm>
          <a:prstGeom prst="rect">
            <a:avLst/>
          </a:prstGeom>
          <a:ln w="12700">
            <a:miter lim="400000"/>
          </a:ln>
        </p:spPr>
      </p:pic>
      <p:sp>
        <p:nvSpPr>
          <p:cNvPr id="261" name="Shape 261"/>
          <p:cNvSpPr/>
          <p:nvPr/>
        </p:nvSpPr>
        <p:spPr>
          <a:xfrm>
            <a:off x="770570" y="747943"/>
            <a:ext cx="13381628" cy="969496"/>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p>
            <a:pPr lvl="0" defTabSz="584200">
              <a:lnSpc>
                <a:spcPct val="90000"/>
              </a:lnSpc>
            </a:pPr>
            <a:r>
              <a:rPr sz="3500" b="1" spc="-39">
                <a:solidFill>
                  <a:srgbClr val="0050E1"/>
                </a:solidFill>
              </a:rPr>
              <a:t>The Prevalence of Iatrogenic Underfeeding</a:t>
            </a:r>
            <a:br>
              <a:rPr sz="3500" b="1" spc="-39">
                <a:solidFill>
                  <a:srgbClr val="0050E1"/>
                </a:solidFill>
              </a:rPr>
            </a:br>
            <a:r>
              <a:rPr sz="3500" b="1" spc="-39">
                <a:solidFill>
                  <a:srgbClr val="0050E1"/>
                </a:solidFill>
              </a:rPr>
              <a:t>in the Nutritionally ‘At-Risk’ Critically Ill Patient</a:t>
            </a:r>
          </a:p>
        </p:txBody>
      </p:sp>
      <p:sp>
        <p:nvSpPr>
          <p:cNvPr id="262" name="Shape 262"/>
          <p:cNvSpPr/>
          <p:nvPr/>
        </p:nvSpPr>
        <p:spPr>
          <a:xfrm flipV="1">
            <a:off x="785413" y="2008586"/>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sp>
        <p:nvSpPr>
          <p:cNvPr id="263" name="Shape 263"/>
          <p:cNvSpPr/>
          <p:nvPr/>
        </p:nvSpPr>
        <p:spPr>
          <a:xfrm>
            <a:off x="381000" y="6400800"/>
            <a:ext cx="353866" cy="1397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900">
                <a:solidFill>
                  <a:srgbClr val="FFFFFF"/>
                </a:solidFill>
                <a:latin typeface="Effra"/>
                <a:ea typeface="Effra"/>
                <a:cs typeface="Effra"/>
                <a:sym typeface="Effra"/>
              </a:defRPr>
            </a:lvl1pPr>
          </a:lstStyle>
          <a:p>
            <a:pPr lvl="0">
              <a:defRPr sz="1800">
                <a:solidFill>
                  <a:srgbClr val="000000"/>
                </a:solidFill>
              </a:defRPr>
            </a:pPr>
            <a:r>
              <a:rPr sz="900">
                <a:solidFill>
                  <a:srgbClr val="FFFFFF"/>
                </a:solidFill>
              </a:rPr>
              <a:t>7</a:t>
            </a:r>
          </a:p>
        </p:txBody>
      </p:sp>
      <p:grpSp>
        <p:nvGrpSpPr>
          <p:cNvPr id="266" name="Group 266"/>
          <p:cNvGrpSpPr/>
          <p:nvPr/>
        </p:nvGrpSpPr>
        <p:grpSpPr>
          <a:xfrm>
            <a:off x="784447" y="2010539"/>
            <a:ext cx="5707118" cy="622742"/>
            <a:chOff x="0" y="-1"/>
            <a:chExt cx="5707117" cy="622741"/>
          </a:xfrm>
        </p:grpSpPr>
        <p:sp>
          <p:nvSpPr>
            <p:cNvPr id="264" name="Shape 264"/>
            <p:cNvSpPr/>
            <p:nvPr/>
          </p:nvSpPr>
          <p:spPr>
            <a:xfrm>
              <a:off x="0" y="-2"/>
              <a:ext cx="5707118" cy="622742"/>
            </a:xfrm>
            <a:prstGeom prst="rect">
              <a:avLst/>
            </a:prstGeom>
            <a:solidFill>
              <a:srgbClr val="1AA4D5"/>
            </a:solidFill>
            <a:ln w="12700" cap="flat">
              <a:noFill/>
              <a:miter lim="400000"/>
            </a:ln>
            <a:effectLst/>
          </p:spPr>
          <p:txBody>
            <a:bodyPr wrap="square" lIns="0" tIns="0" rIns="0" bIns="0" numCol="1" anchor="ctr">
              <a:noAutofit/>
            </a:bodyPr>
            <a:lstStyle/>
            <a:p>
              <a:pPr lvl="0" algn="ctr">
                <a:defRPr>
                  <a:latin typeface="Rockwell"/>
                  <a:ea typeface="Rockwell"/>
                  <a:cs typeface="Rockwell"/>
                  <a:sym typeface="Rockwell"/>
                </a:defRPr>
              </a:pPr>
              <a:endParaRPr/>
            </a:p>
          </p:txBody>
        </p:sp>
        <p:sp>
          <p:nvSpPr>
            <p:cNvPr id="265" name="Shape 265"/>
            <p:cNvSpPr/>
            <p:nvPr/>
          </p:nvSpPr>
          <p:spPr>
            <a:xfrm>
              <a:off x="0" y="82769"/>
              <a:ext cx="5707118" cy="457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ctr"/>
              <a:r>
                <a:rPr sz="1500" b="1">
                  <a:latin typeface="Effra"/>
                  <a:ea typeface="Effra"/>
                  <a:cs typeface="Effra"/>
                  <a:sym typeface="Effra"/>
                </a:rPr>
                <a:t>% high risk patients </a:t>
              </a:r>
              <a:r>
                <a:rPr sz="1500" b="1" u="sng">
                  <a:latin typeface="Effra"/>
                  <a:ea typeface="Effra"/>
                  <a:cs typeface="Effra"/>
                  <a:sym typeface="Effra"/>
                </a:rPr>
                <a:t>who failed </a:t>
              </a:r>
              <a:r>
                <a:rPr sz="1500" b="1">
                  <a:latin typeface="Effra"/>
                  <a:ea typeface="Effra"/>
                  <a:cs typeface="Effra"/>
                  <a:sym typeface="Effra"/>
                </a:rPr>
                <a:t>to meet minimal quality targets (80% overall energy adequacy) </a:t>
              </a:r>
            </a:p>
          </p:txBody>
        </p:sp>
      </p:grpSp>
      <p:sp>
        <p:nvSpPr>
          <p:cNvPr id="267" name="Shape 267"/>
          <p:cNvSpPr/>
          <p:nvPr/>
        </p:nvSpPr>
        <p:spPr>
          <a:xfrm>
            <a:off x="7722431" y="5949413"/>
            <a:ext cx="2057403" cy="52321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r>
              <a:rPr sz="1400">
                <a:latin typeface="Helvetica Neue Light"/>
                <a:ea typeface="Helvetica Neue Light"/>
                <a:cs typeface="Helvetica Neue Light"/>
                <a:sym typeface="Helvetica Neue Light"/>
              </a:rPr>
              <a:t>Heyland </a:t>
            </a:r>
            <a:endParaRPr>
              <a:latin typeface="Rockwell"/>
              <a:ea typeface="Rockwell"/>
              <a:cs typeface="Rockwell"/>
              <a:sym typeface="Rockwell"/>
            </a:endParaRPr>
          </a:p>
          <a:p>
            <a:pPr lvl="0"/>
            <a:r>
              <a:rPr sz="1400">
                <a:latin typeface="Helvetica Neue Light"/>
                <a:ea typeface="Helvetica Neue Light"/>
                <a:cs typeface="Helvetica Neue Light"/>
                <a:sym typeface="Helvetica Neue Light"/>
              </a:rPr>
              <a:t>Clinical Nutrition 2015</a:t>
            </a:r>
          </a:p>
        </p:txBody>
      </p:sp>
      <p:sp>
        <p:nvSpPr>
          <p:cNvPr id="268" name="Shape 268"/>
          <p:cNvSpPr/>
          <p:nvPr/>
        </p:nvSpPr>
        <p:spPr>
          <a:xfrm>
            <a:off x="8252430" y="2820754"/>
            <a:ext cx="2671578" cy="163121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spcBef>
                <a:spcPts val="800"/>
              </a:spcBef>
            </a:pPr>
            <a:r>
              <a:rPr sz="2000"/>
              <a:t>Of all at-risk patients, </a:t>
            </a:r>
            <a:r>
              <a:rPr sz="2000" u="sng"/>
              <a:t>14%</a:t>
            </a:r>
            <a:r>
              <a:rPr sz="2000"/>
              <a:t> were ever prescribed volume-based feeds </a:t>
            </a:r>
            <a:r>
              <a:rPr sz="2000" u="sng"/>
              <a:t>15%</a:t>
            </a:r>
            <a:r>
              <a:rPr sz="2000"/>
              <a:t> ever received sPN</a:t>
            </a:r>
          </a:p>
        </p:txBody>
      </p:sp>
      <p:pic>
        <p:nvPicPr>
          <p:cNvPr id="269" name="image14.png"/>
          <p:cNvPicPr/>
          <p:nvPr/>
        </p:nvPicPr>
        <p:blipFill>
          <a:blip r:embed="rId3">
            <a:extLst/>
          </a:blip>
          <a:stretch>
            <a:fillRect/>
          </a:stretch>
        </p:blipFill>
        <p:spPr>
          <a:xfrm>
            <a:off x="776590" y="2846352"/>
            <a:ext cx="6852257" cy="3565551"/>
          </a:xfrm>
          <a:prstGeom prst="rect">
            <a:avLst/>
          </a:prstGeom>
          <a:ln w="12700">
            <a:miter lim="400000"/>
          </a:ln>
        </p:spPr>
      </p:pic>
      <p:pic>
        <p:nvPicPr>
          <p:cNvPr id="270" name="CNNPNG.png"/>
          <p:cNvPicPr/>
          <p:nvPr/>
        </p:nvPicPr>
        <p:blipFill>
          <a:blip r:embed="rId4">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 name="image10.jpeg"/>
          <p:cNvPicPr/>
          <p:nvPr/>
        </p:nvPicPr>
        <p:blipFill>
          <a:blip r:embed="rId2">
            <a:extLst/>
          </a:blip>
          <a:stretch>
            <a:fillRect/>
          </a:stretch>
        </p:blipFill>
        <p:spPr>
          <a:xfrm>
            <a:off x="0" y="0"/>
            <a:ext cx="12179300" cy="6858000"/>
          </a:xfrm>
          <a:prstGeom prst="rect">
            <a:avLst/>
          </a:prstGeom>
          <a:ln w="12700">
            <a:miter lim="400000"/>
          </a:ln>
        </p:spPr>
      </p:pic>
      <p:sp>
        <p:nvSpPr>
          <p:cNvPr id="494" name="Shape 494"/>
          <p:cNvSpPr/>
          <p:nvPr/>
        </p:nvSpPr>
        <p:spPr>
          <a:xfrm flipV="1">
            <a:off x="785413" y="1306014"/>
            <a:ext cx="11458777" cy="2"/>
          </a:xfrm>
          <a:prstGeom prst="line">
            <a:avLst/>
          </a:prstGeom>
          <a:ln w="12700">
            <a:solidFill>
              <a:srgbClr val="31B6FD"/>
            </a:solidFill>
          </a:ln>
        </p:spPr>
        <p:txBody>
          <a:bodyPr lIns="0" tIns="0" rIns="0" bIns="0"/>
          <a:lstStyle/>
          <a:p>
            <a:pPr lvl="0" defTabSz="457200">
              <a:defRPr sz="1200">
                <a:latin typeface="+mn-lt"/>
                <a:ea typeface="+mn-ea"/>
                <a:cs typeface="+mn-cs"/>
                <a:sym typeface="Helvetica"/>
              </a:defRPr>
            </a:pPr>
            <a:endParaRPr/>
          </a:p>
        </p:txBody>
      </p:sp>
      <p:sp>
        <p:nvSpPr>
          <p:cNvPr id="495" name="Shape 495"/>
          <p:cNvSpPr/>
          <p:nvPr/>
        </p:nvSpPr>
        <p:spPr>
          <a:xfrm>
            <a:off x="620669" y="652195"/>
            <a:ext cx="13381628" cy="484748"/>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defRPr>
            </a:lvl1pPr>
          </a:lstStyle>
          <a:p>
            <a:pPr lvl="0">
              <a:defRPr sz="1800" b="0" spc="0">
                <a:solidFill>
                  <a:srgbClr val="000000"/>
                </a:solidFill>
              </a:defRPr>
            </a:pPr>
            <a:r>
              <a:rPr lang="en-CA" sz="3500" b="1" spc="-39" dirty="0" smtClean="0">
                <a:solidFill>
                  <a:srgbClr val="0050E1"/>
                </a:solidFill>
              </a:rPr>
              <a:t>We Don’t Discriminate High from Low-risk Patients!</a:t>
            </a:r>
            <a:endParaRPr sz="3500" b="1" spc="-39" dirty="0">
              <a:solidFill>
                <a:srgbClr val="0050E1"/>
              </a:solidFill>
            </a:endParaRPr>
          </a:p>
        </p:txBody>
      </p:sp>
      <p:sp>
        <p:nvSpPr>
          <p:cNvPr id="496" name="Shape 496"/>
          <p:cNvSpPr>
            <a:spLocks noGrp="1"/>
          </p:cNvSpPr>
          <p:nvPr>
            <p:ph type="title"/>
          </p:nvPr>
        </p:nvSpPr>
        <p:spPr>
          <a:xfrm>
            <a:off x="751465" y="870264"/>
            <a:ext cx="10362746" cy="1142705"/>
          </a:xfrm>
          <a:prstGeom prst="rect">
            <a:avLst/>
          </a:prstGeom>
        </p:spPr>
        <p:txBody>
          <a:bodyPr lIns="0" tIns="0" rIns="0" bIns="0">
            <a:normAutofit/>
          </a:bodyPr>
          <a:lstStyle/>
          <a:p>
            <a:pPr lvl="0">
              <a:defRPr sz="1800">
                <a:solidFill>
                  <a:srgbClr val="000000"/>
                </a:solidFill>
              </a:defRPr>
            </a:pPr>
            <a:r>
              <a:rPr sz="2400">
                <a:latin typeface="Helvetica Neue Light"/>
                <a:ea typeface="Helvetica Neue Light"/>
                <a:cs typeface="Helvetica Neue Light"/>
                <a:sym typeface="Helvetica Neue Light"/>
              </a:rPr>
              <a:t>Results of 2014 INS (186 sites worldwide and approx. 4000 patients)</a:t>
            </a:r>
          </a:p>
        </p:txBody>
      </p:sp>
      <p:sp>
        <p:nvSpPr>
          <p:cNvPr id="497" name="Shape 497"/>
          <p:cNvSpPr>
            <a:spLocks noGrp="1"/>
          </p:cNvSpPr>
          <p:nvPr>
            <p:ph type="body" idx="1"/>
          </p:nvPr>
        </p:nvSpPr>
        <p:spPr>
          <a:xfrm>
            <a:off x="753717" y="2660568"/>
            <a:ext cx="10360505" cy="1160323"/>
          </a:xfrm>
          <a:prstGeom prst="rect">
            <a:avLst/>
          </a:prstGeom>
        </p:spPr>
        <p:txBody>
          <a:bodyPr/>
          <a:lstStyle/>
          <a:p>
            <a:pPr marL="0" lvl="0" indent="0">
              <a:spcBef>
                <a:spcPts val="800"/>
              </a:spcBef>
              <a:buSzTx/>
              <a:buNone/>
              <a:defRPr sz="1800">
                <a:solidFill>
                  <a:srgbClr val="000000"/>
                </a:solidFill>
              </a:defRPr>
            </a:pPr>
            <a:r>
              <a:rPr sz="2000">
                <a:latin typeface="+mj-lt"/>
                <a:ea typeface="+mj-ea"/>
                <a:cs typeface="+mj-cs"/>
                <a:sym typeface="Helvetica Neue"/>
              </a:rPr>
              <a:t>• At a patient level, 16% of patients averaged more than 80% protein adequacy</a:t>
            </a:r>
          </a:p>
          <a:p>
            <a:pPr marL="0" lvl="0" indent="0">
              <a:spcBef>
                <a:spcPts val="800"/>
              </a:spcBef>
              <a:buSzTx/>
              <a:buNone/>
              <a:defRPr sz="1800">
                <a:solidFill>
                  <a:srgbClr val="000000"/>
                </a:solidFill>
              </a:defRPr>
            </a:pPr>
            <a:r>
              <a:rPr sz="2000">
                <a:latin typeface="+mj-lt"/>
                <a:ea typeface="+mj-ea"/>
                <a:cs typeface="+mj-cs"/>
                <a:sym typeface="Helvetica Neue"/>
              </a:rPr>
              <a:t>• At a site level, 6% (11 sites) averaged more than 80% in all patients</a:t>
            </a:r>
          </a:p>
        </p:txBody>
      </p:sp>
      <p:sp>
        <p:nvSpPr>
          <p:cNvPr id="498" name="Shape 498"/>
          <p:cNvSpPr/>
          <p:nvPr/>
        </p:nvSpPr>
        <p:spPr>
          <a:xfrm>
            <a:off x="735614" y="4237992"/>
            <a:ext cx="10984146" cy="837803"/>
          </a:xfrm>
          <a:prstGeom prst="rect">
            <a:avLst/>
          </a:prstGeom>
          <a:ln w="12700">
            <a:miter lim="400000"/>
          </a:ln>
          <a:extLst>
            <a:ext uri="{C572A759-6A51-4108-AA02-DFA0A04FC94B}">
              <ma14:wrappingTextBoxFlag xmlns:ma14="http://schemas.microsoft.com/office/mac/drawingml/2011/main" xmlns="" val="1"/>
            </a:ext>
          </a:extLst>
        </p:spPr>
        <p:txBody>
          <a:bodyPr lIns="59250" tIns="59250" rIns="59250" bIns="59250">
            <a:spAutoFit/>
          </a:bodyPr>
          <a:lstStyle/>
          <a:p>
            <a:pPr lvl="0">
              <a:spcBef>
                <a:spcPts val="800"/>
              </a:spcBef>
            </a:pPr>
            <a:r>
              <a:rPr sz="2000"/>
              <a:t>• 16% of high NUTRIC Score patients received more than 80% of prescribed amount</a:t>
            </a:r>
            <a:endParaRPr>
              <a:latin typeface="Rockwell"/>
              <a:ea typeface="Rockwell"/>
              <a:cs typeface="Rockwell"/>
              <a:sym typeface="Rockwell"/>
            </a:endParaRPr>
          </a:p>
          <a:p>
            <a:pPr lvl="0">
              <a:spcBef>
                <a:spcPts val="800"/>
              </a:spcBef>
            </a:pPr>
            <a:r>
              <a:rPr sz="2000"/>
              <a:t>• 7% (16 sites) managed to provide more than 80% of prescribed amounts to high-risk patients </a:t>
            </a:r>
          </a:p>
        </p:txBody>
      </p:sp>
      <p:sp>
        <p:nvSpPr>
          <p:cNvPr id="499" name="Shape 499"/>
          <p:cNvSpPr/>
          <p:nvPr/>
        </p:nvSpPr>
        <p:spPr>
          <a:xfrm>
            <a:off x="751465" y="2224353"/>
            <a:ext cx="2833710" cy="47705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spcBef>
                <a:spcPts val="800"/>
              </a:spcBef>
              <a:defRPr sz="2500" b="1">
                <a:solidFill>
                  <a:srgbClr val="595959"/>
                </a:solidFill>
              </a:defRPr>
            </a:lvl1pPr>
          </a:lstStyle>
          <a:p>
            <a:pPr lvl="0">
              <a:defRPr sz="1800" b="0">
                <a:solidFill>
                  <a:srgbClr val="000000"/>
                </a:solidFill>
              </a:defRPr>
            </a:pPr>
            <a:r>
              <a:rPr sz="2500" b="1">
                <a:solidFill>
                  <a:srgbClr val="595959"/>
                </a:solidFill>
              </a:rPr>
              <a:t>In all comers:</a:t>
            </a:r>
          </a:p>
        </p:txBody>
      </p:sp>
      <p:sp>
        <p:nvSpPr>
          <p:cNvPr id="500" name="Shape 500"/>
          <p:cNvSpPr/>
          <p:nvPr/>
        </p:nvSpPr>
        <p:spPr>
          <a:xfrm>
            <a:off x="753970" y="3774991"/>
            <a:ext cx="5341352" cy="47705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spcBef>
                <a:spcPts val="800"/>
              </a:spcBef>
              <a:defRPr sz="2500" b="1">
                <a:solidFill>
                  <a:srgbClr val="595959"/>
                </a:solidFill>
              </a:defRPr>
            </a:lvl1pPr>
          </a:lstStyle>
          <a:p>
            <a:pPr lvl="0">
              <a:defRPr sz="1800" b="0">
                <a:solidFill>
                  <a:srgbClr val="000000"/>
                </a:solidFill>
              </a:defRPr>
            </a:pPr>
            <a:r>
              <a:rPr sz="2500" b="1">
                <a:solidFill>
                  <a:srgbClr val="595959"/>
                </a:solidFill>
              </a:rPr>
              <a:t>In High NUTRIC patients:</a:t>
            </a:r>
          </a:p>
        </p:txBody>
      </p:sp>
      <p:sp>
        <p:nvSpPr>
          <p:cNvPr id="501" name="Shape 501"/>
          <p:cNvSpPr/>
          <p:nvPr/>
        </p:nvSpPr>
        <p:spPr>
          <a:xfrm>
            <a:off x="801854" y="5497311"/>
            <a:ext cx="8434139" cy="307777"/>
          </a:xfrm>
          <a:prstGeom prst="rect">
            <a:avLst/>
          </a:prstGeom>
          <a:solidFill>
            <a:srgbClr val="31B6FD"/>
          </a:solidFill>
          <a:ln>
            <a:solidFill>
              <a:srgbClr val="00B0F0"/>
            </a:solidFill>
          </a:ln>
          <a:extLst>
            <a:ext uri="{C572A759-6A51-4108-AA02-DFA0A04FC94B}">
              <ma14:wrappingTextBoxFlag xmlns:ma14="http://schemas.microsoft.com/office/mac/drawingml/2011/main" xmlns="" val="1"/>
            </a:ext>
          </a:extLst>
        </p:spPr>
        <p:txBody>
          <a:bodyPr lIns="0" tIns="0" rIns="0" bIns="0">
            <a:spAutoFit/>
          </a:bodyPr>
          <a:lstStyle>
            <a:lvl1pPr indent="63500">
              <a:spcBef>
                <a:spcPts val="800"/>
              </a:spcBef>
              <a:defRPr sz="2000" b="1">
                <a:solidFill>
                  <a:srgbClr val="FFFFFF"/>
                </a:solidFill>
              </a:defRPr>
            </a:lvl1pPr>
          </a:lstStyle>
          <a:p>
            <a:pPr lvl="0">
              <a:defRPr sz="1800" b="0">
                <a:solidFill>
                  <a:srgbClr val="000000"/>
                </a:solidFill>
              </a:defRPr>
            </a:pPr>
            <a:r>
              <a:rPr sz="2000" b="1">
                <a:solidFill>
                  <a:srgbClr val="FFFFFF"/>
                </a:solidFill>
              </a:rPr>
              <a:t>Performance in ‘all’ patients same as High NUTRIC patients</a:t>
            </a:r>
          </a:p>
        </p:txBody>
      </p:sp>
      <p:sp>
        <p:nvSpPr>
          <p:cNvPr id="502" name="Shape 502"/>
          <p:cNvSpPr/>
          <p:nvPr/>
        </p:nvSpPr>
        <p:spPr>
          <a:xfrm>
            <a:off x="9235992" y="6255152"/>
            <a:ext cx="2238514"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a:latin typeface="Rockwell"/>
                <a:ea typeface="Rockwell"/>
                <a:cs typeface="Rockwell"/>
                <a:sym typeface="Rockwell"/>
              </a:defRPr>
            </a:lvl1pPr>
          </a:lstStyle>
          <a:p>
            <a:pPr lvl="0"/>
            <a:r>
              <a:t>Heyland NCP 2017</a:t>
            </a:r>
          </a:p>
        </p:txBody>
      </p:sp>
      <p:pic>
        <p:nvPicPr>
          <p:cNvPr id="503" name="CNNPNG.png"/>
          <p:cNvPicPr/>
          <p:nvPr/>
        </p:nvPicPr>
        <p:blipFill>
          <a:blip r:embed="rId3">
            <a:extLst/>
          </a:blip>
          <a:stretch>
            <a:fillRect/>
          </a:stretch>
        </p:blipFill>
        <p:spPr>
          <a:xfrm>
            <a:off x="9946727" y="-448772"/>
            <a:ext cx="3523754" cy="1761877"/>
          </a:xfrm>
          <a:prstGeom prst="rect">
            <a:avLst/>
          </a:prstGeom>
          <a:ln w="12700">
            <a:miter lim="400000"/>
          </a:ln>
        </p:spPr>
      </p:pic>
    </p:spTree>
    <p:extLst>
      <p:ext uri="{BB962C8B-B14F-4D97-AF65-F5344CB8AC3E}">
        <p14:creationId xmlns:p14="http://schemas.microsoft.com/office/powerpoint/2010/main" val="3620595042"/>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image10.jpeg"/>
          <p:cNvPicPr/>
          <p:nvPr/>
        </p:nvPicPr>
        <p:blipFill>
          <a:blip r:embed="rId3">
            <a:extLst/>
          </a:blip>
          <a:stretch>
            <a:fillRect/>
          </a:stretch>
        </p:blipFill>
        <p:spPr>
          <a:xfrm>
            <a:off x="0" y="0"/>
            <a:ext cx="12179300" cy="6858000"/>
          </a:xfrm>
          <a:prstGeom prst="rect">
            <a:avLst/>
          </a:prstGeom>
          <a:ln w="12700">
            <a:miter lim="400000"/>
          </a:ln>
        </p:spPr>
      </p:pic>
      <p:sp>
        <p:nvSpPr>
          <p:cNvPr id="273" name="Shape 273"/>
          <p:cNvSpPr/>
          <p:nvPr/>
        </p:nvSpPr>
        <p:spPr>
          <a:xfrm>
            <a:off x="4142845" y="4892447"/>
            <a:ext cx="6760155" cy="1390854"/>
          </a:xfrm>
          <a:prstGeom prst="rect">
            <a:avLst/>
          </a:prstGeom>
          <a:solidFill>
            <a:srgbClr val="073E87"/>
          </a:solidFill>
          <a:ln w="12700">
            <a:miter lim="400000"/>
          </a:ln>
          <a:effectLst>
            <a:outerShdw blurRad="50800" dist="38100" dir="5400000" rotWithShape="0">
              <a:srgbClr val="000000">
                <a:alpha val="35000"/>
              </a:srgbClr>
            </a:outerShdw>
          </a:effectLst>
        </p:spPr>
        <p:txBody>
          <a:bodyPr lIns="0" tIns="0" rIns="0" bIns="0" anchor="ctr"/>
          <a:lstStyle/>
          <a:p>
            <a:pPr lvl="0">
              <a:defRPr>
                <a:latin typeface="Rockwell"/>
                <a:ea typeface="Rockwell"/>
                <a:cs typeface="Rockwell"/>
                <a:sym typeface="Rockwell"/>
              </a:defRPr>
            </a:pPr>
            <a:endParaRPr/>
          </a:p>
        </p:txBody>
      </p:sp>
      <p:sp>
        <p:nvSpPr>
          <p:cNvPr id="274" name="Shape 274"/>
          <p:cNvSpPr/>
          <p:nvPr/>
        </p:nvSpPr>
        <p:spPr>
          <a:xfrm>
            <a:off x="770570" y="544163"/>
            <a:ext cx="13381628" cy="969496"/>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p>
            <a:pPr lvl="0" defTabSz="584200">
              <a:lnSpc>
                <a:spcPct val="90000"/>
              </a:lnSpc>
            </a:pPr>
            <a:r>
              <a:rPr sz="3500" b="1" spc="-39" dirty="0">
                <a:solidFill>
                  <a:srgbClr val="0050E1"/>
                </a:solidFill>
              </a:rPr>
              <a:t>A Multi-Pronged Approach:</a:t>
            </a:r>
            <a:br>
              <a:rPr sz="3500" b="1" spc="-39" dirty="0">
                <a:solidFill>
                  <a:srgbClr val="0050E1"/>
                </a:solidFill>
              </a:rPr>
            </a:br>
            <a:r>
              <a:rPr sz="3500" b="1" spc="-39" dirty="0">
                <a:solidFill>
                  <a:srgbClr val="0050E1"/>
                </a:solidFill>
              </a:rPr>
              <a:t>Strategies for Combating </a:t>
            </a:r>
            <a:r>
              <a:rPr lang="en-CA" sz="3500" b="1" spc="-39" dirty="0" smtClean="0">
                <a:solidFill>
                  <a:srgbClr val="0050E1"/>
                </a:solidFill>
              </a:rPr>
              <a:t>Iatrogenic Underfeeding</a:t>
            </a:r>
            <a:endParaRPr sz="3500" b="1" spc="-39" dirty="0">
              <a:solidFill>
                <a:srgbClr val="0050E1"/>
              </a:solidFill>
            </a:endParaRPr>
          </a:p>
        </p:txBody>
      </p:sp>
      <p:sp>
        <p:nvSpPr>
          <p:cNvPr id="275" name="Shape 275"/>
          <p:cNvSpPr/>
          <p:nvPr/>
        </p:nvSpPr>
        <p:spPr>
          <a:xfrm>
            <a:off x="1592288" y="2232430"/>
            <a:ext cx="1812248" cy="6155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spcBef>
                <a:spcPts val="800"/>
              </a:spcBef>
              <a:defRPr sz="2000"/>
            </a:lvl1pPr>
          </a:lstStyle>
          <a:p>
            <a:pPr lvl="0">
              <a:defRPr sz="1800"/>
            </a:pPr>
            <a:r>
              <a:rPr sz="2000"/>
              <a:t>*Delayed Feeding</a:t>
            </a:r>
          </a:p>
        </p:txBody>
      </p:sp>
      <p:sp>
        <p:nvSpPr>
          <p:cNvPr id="276" name="Shape 276"/>
          <p:cNvSpPr/>
          <p:nvPr/>
        </p:nvSpPr>
        <p:spPr>
          <a:xfrm>
            <a:off x="1243527" y="3738739"/>
            <a:ext cx="2183085" cy="6155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spcBef>
                <a:spcPts val="800"/>
              </a:spcBef>
              <a:defRPr sz="2000"/>
            </a:lvl1pPr>
          </a:lstStyle>
          <a:p>
            <a:pPr lvl="0">
              <a:defRPr sz="1800"/>
            </a:pPr>
            <a:r>
              <a:rPr sz="2000"/>
              <a:t>*Inadequate Nutrition</a:t>
            </a:r>
          </a:p>
        </p:txBody>
      </p:sp>
      <p:sp>
        <p:nvSpPr>
          <p:cNvPr id="277" name="Shape 277"/>
          <p:cNvSpPr/>
          <p:nvPr/>
        </p:nvSpPr>
        <p:spPr>
          <a:xfrm>
            <a:off x="1323356" y="5345510"/>
            <a:ext cx="2073188" cy="6155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r">
              <a:spcBef>
                <a:spcPts val="800"/>
              </a:spcBef>
            </a:pPr>
            <a:r>
              <a:rPr sz="2000"/>
              <a:t>*Fragmented </a:t>
            </a:r>
            <a:br>
              <a:rPr sz="2000"/>
            </a:br>
            <a:r>
              <a:rPr sz="2000"/>
              <a:t>Care</a:t>
            </a:r>
          </a:p>
        </p:txBody>
      </p:sp>
      <p:sp>
        <p:nvSpPr>
          <p:cNvPr id="278" name="Shape 278"/>
          <p:cNvSpPr/>
          <p:nvPr/>
        </p:nvSpPr>
        <p:spPr>
          <a:xfrm rot="5400000" flipH="1">
            <a:off x="3483359" y="5534315"/>
            <a:ext cx="564695" cy="237943"/>
          </a:xfrm>
          <a:prstGeom prst="triangle">
            <a:avLst/>
          </a:prstGeom>
          <a:solidFill/>
          <a:ln w="12700">
            <a:miter lim="400000"/>
          </a:ln>
        </p:spPr>
        <p:txBody>
          <a:bodyPr lIns="0" tIns="0" rIns="0" bIns="0"/>
          <a:lstStyle/>
          <a:p>
            <a:pPr lvl="0" algn="ctr">
              <a:defRPr>
                <a:solidFill>
                  <a:srgbClr val="FFFFFF"/>
                </a:solidFill>
                <a:latin typeface="Rockwell"/>
                <a:ea typeface="Rockwell"/>
                <a:cs typeface="Rockwell"/>
                <a:sym typeface="Rockwell"/>
              </a:defRPr>
            </a:pPr>
            <a:endParaRPr/>
          </a:p>
        </p:txBody>
      </p:sp>
      <p:sp>
        <p:nvSpPr>
          <p:cNvPr id="279" name="Shape 279"/>
          <p:cNvSpPr/>
          <p:nvPr/>
        </p:nvSpPr>
        <p:spPr>
          <a:xfrm rot="5400000" flipH="1">
            <a:off x="3452561" y="3932838"/>
            <a:ext cx="642271" cy="237943"/>
          </a:xfrm>
          <a:prstGeom prst="triangle">
            <a:avLst/>
          </a:prstGeom>
          <a:solidFill/>
          <a:ln w="12700">
            <a:miter lim="400000"/>
          </a:ln>
        </p:spPr>
        <p:txBody>
          <a:bodyPr lIns="0" tIns="0" rIns="0" bIns="0"/>
          <a:lstStyle/>
          <a:p>
            <a:pPr lvl="0" algn="ctr">
              <a:defRPr>
                <a:solidFill>
                  <a:srgbClr val="FFFFFF"/>
                </a:solidFill>
                <a:latin typeface="Rockwell"/>
                <a:ea typeface="Rockwell"/>
                <a:cs typeface="Rockwell"/>
                <a:sym typeface="Rockwell"/>
              </a:defRPr>
            </a:pPr>
            <a:endParaRPr/>
          </a:p>
        </p:txBody>
      </p:sp>
      <p:sp>
        <p:nvSpPr>
          <p:cNvPr id="280" name="Shape 280"/>
          <p:cNvSpPr/>
          <p:nvPr/>
        </p:nvSpPr>
        <p:spPr>
          <a:xfrm rot="5400000" flipH="1">
            <a:off x="3491338" y="2416619"/>
            <a:ext cx="564694" cy="237943"/>
          </a:xfrm>
          <a:prstGeom prst="triangle">
            <a:avLst/>
          </a:prstGeom>
          <a:solidFill/>
          <a:ln w="12700">
            <a:miter lim="400000"/>
          </a:ln>
        </p:spPr>
        <p:txBody>
          <a:bodyPr lIns="0" tIns="0" rIns="0" bIns="0"/>
          <a:lstStyle/>
          <a:p>
            <a:pPr lvl="0" algn="ctr">
              <a:defRPr>
                <a:latin typeface="Rockwell"/>
                <a:ea typeface="Rockwell"/>
                <a:cs typeface="Rockwell"/>
                <a:sym typeface="Rockwell"/>
              </a:defRPr>
            </a:pPr>
            <a:endParaRPr/>
          </a:p>
        </p:txBody>
      </p:sp>
      <p:sp>
        <p:nvSpPr>
          <p:cNvPr id="281" name="Shape 281"/>
          <p:cNvSpPr/>
          <p:nvPr/>
        </p:nvSpPr>
        <p:spPr>
          <a:xfrm>
            <a:off x="1428791" y="1671462"/>
            <a:ext cx="2073188" cy="3101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spcBef>
                <a:spcPts val="800"/>
              </a:spcBef>
              <a:defRPr sz="2000" b="1"/>
            </a:lvl1pPr>
          </a:lstStyle>
          <a:p>
            <a:pPr lvl="0">
              <a:defRPr sz="1800" b="0"/>
            </a:pPr>
            <a:r>
              <a:rPr sz="2000" b="1"/>
              <a:t>*PROBLEMS</a:t>
            </a:r>
          </a:p>
        </p:txBody>
      </p:sp>
      <p:sp>
        <p:nvSpPr>
          <p:cNvPr id="282" name="Shape 282"/>
          <p:cNvSpPr/>
          <p:nvPr/>
        </p:nvSpPr>
        <p:spPr>
          <a:xfrm>
            <a:off x="4342198" y="5008099"/>
            <a:ext cx="4763479" cy="1034125"/>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indent="179359" defTabSz="457200">
              <a:lnSpc>
                <a:spcPct val="85000"/>
              </a:lnSpc>
              <a:spcBef>
                <a:spcPts val="600"/>
              </a:spcBef>
            </a:pPr>
            <a:r>
              <a:rPr sz="2400" dirty="0">
                <a:solidFill>
                  <a:srgbClr val="FFFFFF"/>
                </a:solidFill>
              </a:rPr>
              <a:t>Sustained Nutrition</a:t>
            </a:r>
            <a:endParaRPr sz="4200" dirty="0">
              <a:solidFill>
                <a:srgbClr val="FFFFFF"/>
              </a:solidFill>
              <a:latin typeface="Rockwell"/>
              <a:ea typeface="Rockwell"/>
              <a:cs typeface="Rockwell"/>
              <a:sym typeface="Rockwell"/>
            </a:endParaRPr>
          </a:p>
          <a:p>
            <a:pPr marL="285750" lvl="0" indent="-285750">
              <a:lnSpc>
                <a:spcPct val="85000"/>
              </a:lnSpc>
              <a:buFont typeface="Arial" panose="020B0604020202020204" pitchFamily="34" charset="0"/>
              <a:buChar char="•"/>
            </a:pPr>
            <a:r>
              <a:rPr sz="1600" dirty="0">
                <a:solidFill>
                  <a:srgbClr val="FFFFFF"/>
                </a:solidFill>
              </a:rPr>
              <a:t>Provide technology and educational solutions </a:t>
            </a:r>
            <a:br>
              <a:rPr sz="1600" dirty="0">
                <a:solidFill>
                  <a:srgbClr val="FFFFFF"/>
                </a:solidFill>
              </a:rPr>
            </a:br>
            <a:r>
              <a:rPr sz="1600" dirty="0">
                <a:solidFill>
                  <a:srgbClr val="FFFFFF"/>
                </a:solidFill>
              </a:rPr>
              <a:t>across the care continuum to promote sustained</a:t>
            </a:r>
            <a:br>
              <a:rPr sz="1600" dirty="0">
                <a:solidFill>
                  <a:srgbClr val="FFFFFF"/>
                </a:solidFill>
              </a:rPr>
            </a:br>
            <a:r>
              <a:rPr sz="1600" dirty="0">
                <a:solidFill>
                  <a:srgbClr val="FFFFFF"/>
                </a:solidFill>
              </a:rPr>
              <a:t>nutrition therapy (OPTICS)</a:t>
            </a:r>
          </a:p>
        </p:txBody>
      </p:sp>
      <p:sp>
        <p:nvSpPr>
          <p:cNvPr id="283" name="Shape 283"/>
          <p:cNvSpPr/>
          <p:nvPr/>
        </p:nvSpPr>
        <p:spPr>
          <a:xfrm>
            <a:off x="4142845" y="3154835"/>
            <a:ext cx="6760155" cy="1783352"/>
          </a:xfrm>
          <a:prstGeom prst="rect">
            <a:avLst/>
          </a:prstGeom>
          <a:solidFill>
            <a:srgbClr val="31B6FD"/>
          </a:solidFill>
          <a:ln w="12700">
            <a:miter lim="400000"/>
          </a:ln>
          <a:effectLst>
            <a:outerShdw blurRad="50800" dist="38100" dir="5400000" rotWithShape="0">
              <a:srgbClr val="000000">
                <a:alpha val="35000"/>
              </a:srgbClr>
            </a:outerShdw>
          </a:effectLst>
        </p:spPr>
        <p:txBody>
          <a:bodyPr lIns="0" tIns="0" rIns="0" bIns="0" anchor="ctr"/>
          <a:lstStyle/>
          <a:p>
            <a:pPr lvl="0">
              <a:defRPr>
                <a:latin typeface="Rockwell"/>
                <a:ea typeface="Rockwell"/>
                <a:cs typeface="Rockwell"/>
                <a:sym typeface="Rockwell"/>
              </a:defRPr>
            </a:pPr>
            <a:endParaRPr/>
          </a:p>
        </p:txBody>
      </p:sp>
      <p:sp>
        <p:nvSpPr>
          <p:cNvPr id="284" name="Shape 284"/>
          <p:cNvSpPr/>
          <p:nvPr/>
        </p:nvSpPr>
        <p:spPr>
          <a:xfrm>
            <a:off x="4342186" y="2912508"/>
            <a:ext cx="4685332" cy="1962312"/>
          </a:xfrm>
          <a:prstGeom prst="rect">
            <a:avLst/>
          </a:prstGeom>
          <a:ln w="12700">
            <a:miter lim="400000"/>
          </a:ln>
          <a:extLst>
            <a:ext uri="{C572A759-6A51-4108-AA02-DFA0A04FC94B}">
              <ma14:wrappingTextBoxFlag xmlns:ma14="http://schemas.microsoft.com/office/mac/drawingml/2011/main" xmlns="" val="1"/>
            </a:ext>
          </a:extLst>
        </p:spPr>
        <p:txBody>
          <a:bodyPr lIns="26787" tIns="26787" rIns="26787" bIns="26787" anchor="ctr">
            <a:spAutoFit/>
          </a:bodyPr>
          <a:lstStyle/>
          <a:p>
            <a:pPr lvl="0" indent="179359" defTabSz="457200">
              <a:lnSpc>
                <a:spcPct val="85000"/>
              </a:lnSpc>
              <a:spcBef>
                <a:spcPts val="600"/>
              </a:spcBef>
            </a:pPr>
            <a:endParaRPr sz="2400" dirty="0">
              <a:solidFill>
                <a:srgbClr val="FFFFFF"/>
              </a:solidFill>
              <a:latin typeface="Rockwell"/>
              <a:ea typeface="Rockwell"/>
              <a:cs typeface="Rockwell"/>
              <a:sym typeface="Rockwell"/>
            </a:endParaRPr>
          </a:p>
          <a:p>
            <a:pPr lvl="0" indent="179359" defTabSz="457200">
              <a:lnSpc>
                <a:spcPct val="85000"/>
              </a:lnSpc>
              <a:spcBef>
                <a:spcPts val="600"/>
              </a:spcBef>
            </a:pPr>
            <a:r>
              <a:rPr sz="2000" dirty="0">
                <a:solidFill>
                  <a:srgbClr val="FFFFFF"/>
                </a:solidFill>
              </a:rPr>
              <a:t>Optimal Delivery</a:t>
            </a:r>
            <a:endParaRPr sz="2000" dirty="0">
              <a:latin typeface="Rockwell"/>
              <a:ea typeface="Rockwell"/>
              <a:cs typeface="Rockwell"/>
              <a:sym typeface="Rockwell"/>
            </a:endParaRPr>
          </a:p>
          <a:p>
            <a:pPr marL="433359" lvl="0" indent="-254000" defTabSz="457200">
              <a:lnSpc>
                <a:spcPct val="85000"/>
              </a:lnSpc>
              <a:buClr>
                <a:srgbClr val="FFFFFF"/>
              </a:buClr>
              <a:buSzPct val="100000"/>
              <a:buFont typeface="Arial"/>
              <a:buChar char="•"/>
            </a:pPr>
            <a:r>
              <a:rPr sz="1600" dirty="0">
                <a:solidFill>
                  <a:srgbClr val="FFFFFF"/>
                </a:solidFill>
              </a:rPr>
              <a:t>Second generation feeding protocols</a:t>
            </a:r>
            <a:endParaRPr sz="1600" dirty="0">
              <a:latin typeface="Rockwell"/>
              <a:ea typeface="Rockwell"/>
              <a:cs typeface="Rockwell"/>
              <a:sym typeface="Rockwell"/>
            </a:endParaRPr>
          </a:p>
          <a:p>
            <a:pPr marL="433359" lvl="0" indent="-254000" defTabSz="457200">
              <a:lnSpc>
                <a:spcPct val="85000"/>
              </a:lnSpc>
              <a:buClr>
                <a:srgbClr val="FFFFFF"/>
              </a:buClr>
              <a:buSzPct val="100000"/>
              <a:buFont typeface="Arial"/>
              <a:buChar char="•"/>
            </a:pPr>
            <a:r>
              <a:rPr sz="1600" dirty="0">
                <a:solidFill>
                  <a:srgbClr val="FFFFFF"/>
                </a:solidFill>
              </a:rPr>
              <a:t>Smart Pump Solutions</a:t>
            </a:r>
            <a:endParaRPr sz="1600" dirty="0">
              <a:latin typeface="Rockwell"/>
              <a:ea typeface="Rockwell"/>
              <a:cs typeface="Rockwell"/>
              <a:sym typeface="Rockwell"/>
            </a:endParaRPr>
          </a:p>
          <a:p>
            <a:pPr marL="433359" lvl="0" indent="-254000" defTabSz="457200">
              <a:lnSpc>
                <a:spcPct val="85000"/>
              </a:lnSpc>
              <a:buClr>
                <a:srgbClr val="FFFFFF"/>
              </a:buClr>
              <a:buSzPct val="100000"/>
              <a:buFont typeface="Arial"/>
              <a:buChar char="•"/>
            </a:pPr>
            <a:r>
              <a:rPr sz="1600" dirty="0">
                <a:solidFill>
                  <a:srgbClr val="FFFFFF"/>
                </a:solidFill>
              </a:rPr>
              <a:t>Integrated Nutrition Monitoring Platform (INFORM)</a:t>
            </a:r>
            <a:endParaRPr sz="1600" dirty="0">
              <a:latin typeface="Rockwell"/>
              <a:ea typeface="Rockwell"/>
              <a:cs typeface="Rockwell"/>
              <a:sym typeface="Rockwell"/>
            </a:endParaRPr>
          </a:p>
          <a:p>
            <a:pPr marL="433359" lvl="0" indent="-254000" defTabSz="457200">
              <a:lnSpc>
                <a:spcPct val="85000"/>
              </a:lnSpc>
              <a:buClr>
                <a:srgbClr val="FFFFFF"/>
              </a:buClr>
              <a:buSzPct val="100000"/>
              <a:buFont typeface="Arial"/>
              <a:buChar char="•"/>
            </a:pPr>
            <a:r>
              <a:rPr lang="en-CA" sz="1600" dirty="0" smtClean="0">
                <a:solidFill>
                  <a:srgbClr val="FFFFFF"/>
                </a:solidFill>
              </a:rPr>
              <a:t>Therapeutic interventions to prevent and treat ‘</a:t>
            </a:r>
            <a:r>
              <a:rPr lang="en-CA" sz="1600" dirty="0" err="1" smtClean="0">
                <a:solidFill>
                  <a:srgbClr val="FFFFFF"/>
                </a:solidFill>
              </a:rPr>
              <a:t>dysmotility</a:t>
            </a:r>
            <a:r>
              <a:rPr lang="en-CA" sz="1600" dirty="0" smtClean="0">
                <a:solidFill>
                  <a:srgbClr val="FFFFFF"/>
                </a:solidFill>
              </a:rPr>
              <a:t>’</a:t>
            </a:r>
            <a:endParaRPr sz="1600" dirty="0">
              <a:latin typeface="Rockwell"/>
              <a:ea typeface="Rockwell"/>
              <a:cs typeface="Rockwell"/>
              <a:sym typeface="Rockwell"/>
            </a:endParaRPr>
          </a:p>
        </p:txBody>
      </p:sp>
      <p:sp>
        <p:nvSpPr>
          <p:cNvPr id="285" name="Shape 285"/>
          <p:cNvSpPr/>
          <p:nvPr/>
        </p:nvSpPr>
        <p:spPr>
          <a:xfrm>
            <a:off x="4142845" y="1883893"/>
            <a:ext cx="6760155" cy="1312597"/>
          </a:xfrm>
          <a:prstGeom prst="rect">
            <a:avLst/>
          </a:prstGeom>
          <a:solidFill>
            <a:srgbClr val="4584D2"/>
          </a:solidFill>
          <a:ln w="12700">
            <a:miter lim="400000"/>
          </a:ln>
          <a:effectLst>
            <a:outerShdw blurRad="50800" dist="38100" dir="5400000" rotWithShape="0">
              <a:srgbClr val="000000">
                <a:alpha val="35000"/>
              </a:srgbClr>
            </a:outerShdw>
          </a:effectLst>
        </p:spPr>
        <p:txBody>
          <a:bodyPr lIns="0" tIns="0" rIns="0" bIns="0" anchor="ctr"/>
          <a:lstStyle/>
          <a:p>
            <a:pPr lvl="0">
              <a:defRPr>
                <a:latin typeface="Rockwell"/>
                <a:ea typeface="Rockwell"/>
                <a:cs typeface="Rockwell"/>
                <a:sym typeface="Rockwell"/>
              </a:defRPr>
            </a:pPr>
            <a:endParaRPr/>
          </a:p>
        </p:txBody>
      </p:sp>
      <p:sp>
        <p:nvSpPr>
          <p:cNvPr id="286" name="Shape 286"/>
          <p:cNvSpPr/>
          <p:nvPr/>
        </p:nvSpPr>
        <p:spPr>
          <a:xfrm>
            <a:off x="4349412" y="1683446"/>
            <a:ext cx="4227435" cy="1317280"/>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indent="179359" defTabSz="457200">
              <a:lnSpc>
                <a:spcPct val="85000"/>
              </a:lnSpc>
              <a:spcBef>
                <a:spcPts val="600"/>
              </a:spcBef>
            </a:pPr>
            <a:endParaRPr sz="2400">
              <a:solidFill>
                <a:srgbClr val="FFFFFF"/>
              </a:solidFill>
              <a:latin typeface="Rockwell"/>
              <a:ea typeface="Rockwell"/>
              <a:cs typeface="Rockwell"/>
              <a:sym typeface="Rockwell"/>
            </a:endParaRPr>
          </a:p>
          <a:p>
            <a:pPr lvl="0" indent="179359" defTabSz="457200">
              <a:lnSpc>
                <a:spcPct val="85000"/>
              </a:lnSpc>
              <a:spcBef>
                <a:spcPts val="600"/>
              </a:spcBef>
            </a:pPr>
            <a:r>
              <a:rPr sz="2000">
                <a:solidFill>
                  <a:srgbClr val="FFFFFF"/>
                </a:solidFill>
                <a:latin typeface="Effra"/>
                <a:ea typeface="Effra"/>
                <a:cs typeface="Effra"/>
                <a:sym typeface="Effra"/>
              </a:rPr>
              <a:t>Early Intervention</a:t>
            </a:r>
            <a:endParaRPr sz="2000">
              <a:solidFill>
                <a:srgbClr val="FFFFFF"/>
              </a:solidFill>
              <a:latin typeface="Rockwell"/>
              <a:ea typeface="Rockwell"/>
              <a:cs typeface="Rockwell"/>
              <a:sym typeface="Rockwell"/>
            </a:endParaRPr>
          </a:p>
          <a:p>
            <a:pPr marL="276122" lvl="0" indent="-96761" defTabSz="457200">
              <a:lnSpc>
                <a:spcPct val="85000"/>
              </a:lnSpc>
              <a:spcBef>
                <a:spcPts val="600"/>
              </a:spcBef>
              <a:buClr>
                <a:srgbClr val="FFFFFF"/>
              </a:buClr>
              <a:buSzPct val="100000"/>
              <a:buFont typeface="Arial"/>
              <a:buChar char="•"/>
            </a:pPr>
            <a:r>
              <a:rPr sz="1600">
                <a:solidFill>
                  <a:srgbClr val="FFFFFF"/>
                </a:solidFill>
                <a:latin typeface="Effra"/>
                <a:ea typeface="Effra"/>
                <a:cs typeface="Effra"/>
                <a:sym typeface="Effra"/>
              </a:rPr>
              <a:t>Innovate advanced placement technologies</a:t>
            </a:r>
            <a:endParaRPr sz="4200">
              <a:solidFill>
                <a:srgbClr val="FFFFFF"/>
              </a:solidFill>
              <a:latin typeface="Rockwell"/>
              <a:ea typeface="Rockwell"/>
              <a:cs typeface="Rockwell"/>
              <a:sym typeface="Rockwell"/>
            </a:endParaRPr>
          </a:p>
          <a:p>
            <a:pPr marL="276122" lvl="0" indent="-96761" defTabSz="457200">
              <a:lnSpc>
                <a:spcPct val="85000"/>
              </a:lnSpc>
              <a:spcBef>
                <a:spcPts val="600"/>
              </a:spcBef>
              <a:buClr>
                <a:srgbClr val="FFFFFF"/>
              </a:buClr>
              <a:buSzPct val="100000"/>
              <a:buFont typeface="Arial"/>
              <a:buChar char="•"/>
            </a:pPr>
            <a:r>
              <a:rPr sz="1600">
                <a:solidFill>
                  <a:srgbClr val="FFFFFF"/>
                </a:solidFill>
                <a:latin typeface="Effra"/>
                <a:ea typeface="Effra"/>
                <a:cs typeface="Effra"/>
                <a:sym typeface="Effra"/>
              </a:rPr>
              <a:t>Admission order sets</a:t>
            </a:r>
          </a:p>
        </p:txBody>
      </p:sp>
      <p:pic>
        <p:nvPicPr>
          <p:cNvPr id="287" name="CNNPNG.png"/>
          <p:cNvPicPr/>
          <p:nvPr/>
        </p:nvPicPr>
        <p:blipFill>
          <a:blip r:embed="rId4">
            <a:extLst/>
          </a:blip>
          <a:stretch>
            <a:fillRect/>
          </a:stretch>
        </p:blipFill>
        <p:spPr>
          <a:xfrm>
            <a:off x="9946727" y="-448772"/>
            <a:ext cx="3523754" cy="1761877"/>
          </a:xfrm>
          <a:prstGeom prst="rect">
            <a:avLst/>
          </a:prstGeom>
          <a:ln w="12700">
            <a:miter lim="400000"/>
          </a:ln>
        </p:spPr>
      </p:pic>
    </p:spTree>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2.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3.xml><?xml version="1.0" encoding="utf-8"?>
<p:tagLst xmlns:a="http://schemas.openxmlformats.org/drawingml/2006/main" xmlns:r="http://schemas.openxmlformats.org/officeDocument/2006/relationships" xmlns:p="http://schemas.openxmlformats.org/presentationml/2006/main">
  <p:tag name="ISPRING_AUDIO_BITRATE" val="0"/>
</p:tagLst>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31B6FD"/>
      </a:accent1>
      <a:accent2>
        <a:srgbClr val="4584D3"/>
      </a:accent2>
      <a:accent3>
        <a:srgbClr val="5BD078"/>
      </a:accent3>
      <a:accent4>
        <a:srgbClr val="A5D028"/>
      </a:accent4>
      <a:accent5>
        <a:srgbClr val="F5C040"/>
      </a:accent5>
      <a:accent6>
        <a:srgbClr val="05E0D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1B6FD"/>
          </a:solidFill>
          <a:prstDash val="solid"/>
          <a:bevel/>
        </a:ln>
        <a:effectLst>
          <a:outerShdw blurRad="50800" dist="38100" dir="5400000" rotWithShape="0">
            <a:srgbClr val="000000">
              <a:alpha val="3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1B6FD"/>
          </a:solidFill>
          <a:prstDash val="solid"/>
          <a:bevel/>
        </a:ln>
        <a:effectLst>
          <a:outerShdw blurRad="50800" dist="381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Default">
  <a:themeElements>
    <a:clrScheme name="Default">
      <a:dk1>
        <a:srgbClr val="000000"/>
      </a:dk1>
      <a:lt1>
        <a:srgbClr val="FFFFFF"/>
      </a:lt1>
      <a:dk2>
        <a:srgbClr val="A7A7A7"/>
      </a:dk2>
      <a:lt2>
        <a:srgbClr val="535353"/>
      </a:lt2>
      <a:accent1>
        <a:srgbClr val="31B6FD"/>
      </a:accent1>
      <a:accent2>
        <a:srgbClr val="4584D3"/>
      </a:accent2>
      <a:accent3>
        <a:srgbClr val="5BD078"/>
      </a:accent3>
      <a:accent4>
        <a:srgbClr val="A5D028"/>
      </a:accent4>
      <a:accent5>
        <a:srgbClr val="F5C040"/>
      </a:accent5>
      <a:accent6>
        <a:srgbClr val="05E0DB"/>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1B6FD"/>
          </a:solidFill>
          <a:prstDash val="solid"/>
          <a:bevel/>
        </a:ln>
        <a:effectLst>
          <a:outerShdw blurRad="50800" dist="38100" dir="5400000" rotWithShape="0">
            <a:srgbClr val="000000">
              <a:alpha val="3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1B6FD"/>
          </a:solidFill>
          <a:prstDash val="solid"/>
          <a:bevel/>
        </a:ln>
        <a:effectLst>
          <a:outerShdw blurRad="50800" dist="381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Default Design">
  <a:themeElements>
    <a:clrScheme name="Custom 9">
      <a:dk1>
        <a:srgbClr val="000000"/>
      </a:dk1>
      <a:lt1>
        <a:srgbClr val="FFFFFF"/>
      </a:lt1>
      <a:dk2>
        <a:srgbClr val="0000FF"/>
      </a:dk2>
      <a:lt2>
        <a:srgbClr val="FFFF00"/>
      </a:lt2>
      <a:accent1>
        <a:srgbClr val="FF0000"/>
      </a:accent1>
      <a:accent2>
        <a:srgbClr val="00FFFF"/>
      </a:accent2>
      <a:accent3>
        <a:srgbClr val="AAAAFF"/>
      </a:accent3>
      <a:accent4>
        <a:srgbClr val="DADADA"/>
      </a:accent4>
      <a:accent5>
        <a:srgbClr val="FFAAAA"/>
      </a:accent5>
      <a:accent6>
        <a:srgbClr val="00E7E7"/>
      </a:accent6>
      <a:hlink>
        <a:srgbClr val="000000"/>
      </a:hlink>
      <a:folHlink>
        <a:srgbClr val="0000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Cardinal Template">
      <a:dk1>
        <a:srgbClr val="000000"/>
      </a:dk1>
      <a:lt1>
        <a:srgbClr val="FFFFFF"/>
      </a:lt1>
      <a:dk2>
        <a:srgbClr val="EB0028"/>
      </a:dk2>
      <a:lt2>
        <a:srgbClr val="E2DDD7"/>
      </a:lt2>
      <a:accent1>
        <a:srgbClr val="C0DDE7"/>
      </a:accent1>
      <a:accent2>
        <a:srgbClr val="FF960C"/>
      </a:accent2>
      <a:accent3>
        <a:srgbClr val="369DE1"/>
      </a:accent3>
      <a:accent4>
        <a:srgbClr val="6DBE48"/>
      </a:accent4>
      <a:accent5>
        <a:srgbClr val="8B7BB7"/>
      </a:accent5>
      <a:accent6>
        <a:srgbClr val="D948AE"/>
      </a:accent6>
      <a:hlink>
        <a:srgbClr val="EB0028"/>
      </a:hlink>
      <a:folHlink>
        <a:srgbClr val="998D7B"/>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spcBef>
            <a:spcPts val="900"/>
          </a:spcBef>
          <a:defRPr sz="2000" b="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alpha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spcBef>
            <a:spcPts val="900"/>
          </a:spcBef>
          <a:defRPr sz="2000" b="1"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External presentation template_2012">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a:themeElements>
    <a:clrScheme name="Default">
      <a:dk1>
        <a:srgbClr val="000000"/>
      </a:dk1>
      <a:lt1>
        <a:srgbClr val="FFFFFF"/>
      </a:lt1>
      <a:dk2>
        <a:srgbClr val="A7A7A7"/>
      </a:dk2>
      <a:lt2>
        <a:srgbClr val="535353"/>
      </a:lt2>
      <a:accent1>
        <a:srgbClr val="31B6FD"/>
      </a:accent1>
      <a:accent2>
        <a:srgbClr val="4584D3"/>
      </a:accent2>
      <a:accent3>
        <a:srgbClr val="5BD078"/>
      </a:accent3>
      <a:accent4>
        <a:srgbClr val="A5D028"/>
      </a:accent4>
      <a:accent5>
        <a:srgbClr val="F5C040"/>
      </a:accent5>
      <a:accent6>
        <a:srgbClr val="05E0D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1B6FD"/>
          </a:solidFill>
          <a:prstDash val="solid"/>
          <a:bevel/>
        </a:ln>
        <a:effectLst>
          <a:outerShdw blurRad="50800" dist="38100" dir="5400000" rotWithShape="0">
            <a:srgbClr val="000000">
              <a:alpha val="3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1B6FD"/>
          </a:solidFill>
          <a:prstDash val="solid"/>
          <a:bevel/>
        </a:ln>
        <a:effectLst>
          <a:outerShdw blurRad="50800" dist="381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1023</TotalTime>
  <Words>3812</Words>
  <Application>Microsoft Office PowerPoint</Application>
  <PresentationFormat>Custom</PresentationFormat>
  <Paragraphs>528</Paragraphs>
  <Slides>58</Slides>
  <Notes>20</Notes>
  <HiddenSlides>2</HiddenSlides>
  <MMClips>0</MMClips>
  <ScaleCrop>false</ScaleCrop>
  <HeadingPairs>
    <vt:vector size="6" baseType="variant">
      <vt:variant>
        <vt:lpstr>Fonts Used</vt:lpstr>
      </vt:variant>
      <vt:variant>
        <vt:i4>24</vt:i4>
      </vt:variant>
      <vt:variant>
        <vt:lpstr>Theme</vt:lpstr>
      </vt:variant>
      <vt:variant>
        <vt:i4>5</vt:i4>
      </vt:variant>
      <vt:variant>
        <vt:lpstr>Slide Titles</vt:lpstr>
      </vt:variant>
      <vt:variant>
        <vt:i4>58</vt:i4>
      </vt:variant>
    </vt:vector>
  </HeadingPairs>
  <TitlesOfParts>
    <vt:vector size="87" baseType="lpstr">
      <vt:lpstr>ＭＳ Ｐゴシック</vt:lpstr>
      <vt:lpstr>SimSun</vt:lpstr>
      <vt:lpstr>.AppleSystemUIFont</vt:lpstr>
      <vt:lpstr>Arial</vt:lpstr>
      <vt:lpstr>Arial Black</vt:lpstr>
      <vt:lpstr>Arial Narrow</vt:lpstr>
      <vt:lpstr>Avenir Book</vt:lpstr>
      <vt:lpstr>Avenir Next</vt:lpstr>
      <vt:lpstr>Avenir Next Condensed</vt:lpstr>
      <vt:lpstr>Britannic Bold</vt:lpstr>
      <vt:lpstr>Calibri</vt:lpstr>
      <vt:lpstr>Effra</vt:lpstr>
      <vt:lpstr>Effra Light</vt:lpstr>
      <vt:lpstr>Helvetica</vt:lpstr>
      <vt:lpstr>Helvetica Light</vt:lpstr>
      <vt:lpstr>Helvetica Neue</vt:lpstr>
      <vt:lpstr>Helvetica Neue Light</vt:lpstr>
      <vt:lpstr>Helvetica Neue Medium</vt:lpstr>
      <vt:lpstr>Monotype Sorts</vt:lpstr>
      <vt:lpstr>Rockwell</vt:lpstr>
      <vt:lpstr>Times</vt:lpstr>
      <vt:lpstr>Times New Roman</vt:lpstr>
      <vt:lpstr>Wingdings</vt:lpstr>
      <vt:lpstr>Wingdings 2</vt:lpstr>
      <vt:lpstr>Default</vt:lpstr>
      <vt:lpstr>1_Default</vt:lpstr>
      <vt:lpstr>Default Design</vt:lpstr>
      <vt:lpstr>2_Office Theme</vt:lpstr>
      <vt:lpstr>4_External presentation template_2012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of 2014 INS (186 sites worldwide and approx. 4000 patients)</vt:lpstr>
      <vt:lpstr>PowerPoint Presentation</vt:lpstr>
      <vt:lpstr>PowerPoint Presentation</vt:lpstr>
      <vt:lpstr>PowerPoint Presentation</vt:lpstr>
      <vt:lpstr>PowerPoint Presentation</vt:lpstr>
      <vt:lpstr>KANGAROO™ FEEDING TUBE WITH IRIS TECHNOLOGY</vt:lpstr>
      <vt:lpstr>KANGAROO™ FEEDING TUBE WITH IRIS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Initial Efficacy and Tolerability of Early EN with  Immediate or Gradual Introduction in Intubated Patients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Dysmotility: Contributing factors</vt:lpstr>
      <vt:lpstr>Prevalence, Risk Factors, Clinical Consequences, and Treatment of Enteral Feed Intolerance  During Critical Illness</vt:lpstr>
      <vt:lpstr>Not just about pushing forward;  need to do so safely!</vt:lpstr>
      <vt:lpstr>PowerPoint Presentation</vt:lpstr>
      <vt:lpstr>Systematic Review of Prokinetics in Critically Ill patients receiving EN</vt:lpstr>
      <vt:lpstr>PowerPoint Presentation</vt:lpstr>
      <vt:lpstr>  Camicinal (GSK962040) – A Novel Motilin Agonist</vt:lpstr>
      <vt:lpstr>Nutrition Adequacy Therapeutic Enhancement in the Critically Ill:  A Randomized Double-Blind, Placebo-Controlled Trial of the Motilin Receptor Agonist Camicinal (GSK962040): The NUTRIATE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Nutrition Diary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Daren Heyland</dc:creator>
  <cp:lastModifiedBy>Daren Heyland</cp:lastModifiedBy>
  <cp:revision>54</cp:revision>
  <dcterms:modified xsi:type="dcterms:W3CDTF">2018-09-23T02:01:30Z</dcterms:modified>
</cp:coreProperties>
</file>